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7.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8.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19.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20.xml" ContentType="application/vnd.openxmlformats-officedocument.presentationml.notesSlide+xml"/>
  <Override PartName="/ppt/tags/tag272.xml" ContentType="application/vnd.openxmlformats-officedocument.presentationml.tags+xml"/>
  <Override PartName="/ppt/notesSlides/notesSlide21.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notesSlides/notesSlide22.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notesSlides/notesSlide23.xml" ContentType="application/vnd.openxmlformats-officedocument.presentationml.notesSlide+xml"/>
  <Override PartName="/ppt/tags/tag27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314" r:id="rId3"/>
    <p:sldId id="1212" r:id="rId4"/>
    <p:sldId id="1402" r:id="rId5"/>
    <p:sldId id="1004" r:id="rId6"/>
    <p:sldId id="1318" r:id="rId7"/>
    <p:sldId id="1447" r:id="rId8"/>
    <p:sldId id="1468" r:id="rId9"/>
    <p:sldId id="1340" r:id="rId10"/>
    <p:sldId id="1407" r:id="rId11"/>
    <p:sldId id="1409" r:id="rId12"/>
    <p:sldId id="1341" r:id="rId13"/>
    <p:sldId id="1486" r:id="rId14"/>
    <p:sldId id="1360" r:id="rId15"/>
    <p:sldId id="1048" r:id="rId16"/>
    <p:sldId id="1342" r:id="rId17"/>
    <p:sldId id="1343" r:id="rId18"/>
    <p:sldId id="1488" r:id="rId19"/>
    <p:sldId id="1272" r:id="rId20"/>
    <p:sldId id="1083" r:id="rId21"/>
    <p:sldId id="1423" r:id="rId22"/>
    <p:sldId id="1383" r:id="rId23"/>
    <p:sldId id="1370" r:id="rId24"/>
    <p:sldId id="108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90" userDrawn="1">
          <p15:clr>
            <a:srgbClr val="A4A3A4"/>
          </p15:clr>
        </p15:guide>
        <p15:guide id="2" pos="38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0BD"/>
    <a:srgbClr val="4A452A"/>
    <a:srgbClr val="DDD9C4"/>
    <a:srgbClr val="33CCB5"/>
    <a:srgbClr val="78BEB9"/>
    <a:srgbClr val="1DD1CB"/>
    <a:srgbClr val="00B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showGuides="1">
      <p:cViewPr>
        <p:scale>
          <a:sx n="81" d="100"/>
          <a:sy n="81" d="100"/>
        </p:scale>
        <p:origin x="-336" y="106"/>
      </p:cViewPr>
      <p:guideLst>
        <p:guide orient="horz" pos="2090"/>
        <p:guide pos="388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3431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2500"/>
          <a:stretch>
            <a:fillRect/>
          </a:stretch>
        </p:blipFill>
        <p:spPr>
          <a:xfrm>
            <a:off x="3171970" y="-1"/>
            <a:ext cx="2530716" cy="1279389"/>
          </a:xfrm>
          <a:prstGeom prst="rect">
            <a:avLst/>
          </a:prstGeom>
          <a:effectLst>
            <a:outerShdw blurRad="50800" dist="38100" dir="8100000" sx="105000" sy="105000" algn="tr" rotWithShape="0">
              <a:prstClr val="black">
                <a:alpha val="24000"/>
              </a:prstClr>
            </a:outerShdw>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281" y="182360"/>
            <a:ext cx="2061493" cy="2194056"/>
          </a:xfrm>
          <a:prstGeom prst="rect">
            <a:avLst/>
          </a:prstGeom>
          <a:effectLst>
            <a:outerShdw blurRad="50800" dist="38100" dir="8100000" sx="105000" sy="105000" algn="tr" rotWithShape="0">
              <a:schemeClr val="tx1">
                <a:lumMod val="75000"/>
                <a:lumOff val="25000"/>
                <a:alpha val="24000"/>
              </a:schemeClr>
            </a:outerShdw>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68" y="-158937"/>
            <a:ext cx="1337765" cy="1100075"/>
          </a:xfrm>
          <a:prstGeom prst="rect">
            <a:avLst/>
          </a:prstGeom>
          <a:effectLst>
            <a:outerShdw blurRad="50800" dist="38100" dir="8100000" sx="105000" sy="105000" algn="tr" rotWithShape="0">
              <a:prstClr val="black">
                <a:alpha val="24000"/>
              </a:prstClr>
            </a:outerShdw>
          </a:effec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538" y="-120846"/>
            <a:ext cx="1444421" cy="606413"/>
          </a:xfrm>
          <a:prstGeom prst="rect">
            <a:avLst/>
          </a:prstGeom>
          <a:effectLst>
            <a:outerShdw blurRad="50800" dist="38100" dir="8100000" sx="105000" sy="105000" algn="tr" rotWithShape="0">
              <a:prstClr val="black">
                <a:alpha val="24000"/>
              </a:prstClr>
            </a:outerShdw>
          </a:effectLst>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4" y="2610327"/>
            <a:ext cx="679548" cy="1042177"/>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69" y="891651"/>
            <a:ext cx="1319482" cy="1718677"/>
          </a:xfrm>
          <a:prstGeom prst="rect">
            <a:avLst/>
          </a:prstGeom>
          <a:effectLst>
            <a:outerShdw blurRad="50800" dist="38100" dir="8100000" sx="105000" sy="105000" algn="tr" rotWithShape="0">
              <a:prstClr val="black">
                <a:alpha val="24000"/>
              </a:prstClr>
            </a:outerShdw>
          </a:effectLst>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2809" y="213322"/>
            <a:ext cx="1557552" cy="1657709"/>
          </a:xfrm>
          <a:prstGeom prst="rect">
            <a:avLst/>
          </a:prstGeom>
          <a:effectLst>
            <a:outerShdw blurRad="50800" dist="38100" dir="8100000" sx="105000" sy="105000" algn="tr" rotWithShape="0">
              <a:prstClr val="black">
                <a:alpha val="24000"/>
              </a:prstClr>
            </a:outerShdw>
          </a:effectLst>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1561366" y="2089239"/>
            <a:ext cx="679548" cy="1042177"/>
          </a:xfrm>
          <a:prstGeom prst="rect">
            <a:avLst/>
          </a:prstGeom>
          <a:effectLst>
            <a:outerShdw blurRad="50800" dist="38100" dir="8100000" sx="105000" sy="105000" algn="tr" rotWithShape="0">
              <a:prstClr val="black">
                <a:alpha val="24000"/>
              </a:prstClr>
            </a:outerShdw>
          </a:effectLst>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61367" y="3131417"/>
            <a:ext cx="1113265" cy="1184854"/>
          </a:xfrm>
          <a:prstGeom prst="rect">
            <a:avLst/>
          </a:prstGeom>
          <a:effectLst>
            <a:outerShdw blurRad="50800" dist="38100" dir="8100000" sx="105000" sy="105000" algn="tr" rotWithShape="0">
              <a:prstClr val="black">
                <a:alpha val="24000"/>
              </a:prstClr>
            </a:outerShdw>
          </a:effectLst>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78561" y="2610327"/>
            <a:ext cx="1217118" cy="1295384"/>
          </a:xfrm>
          <a:prstGeom prst="rect">
            <a:avLst/>
          </a:prstGeom>
          <a:effectLst>
            <a:outerShdw blurRad="50800" dist="38100" dir="8100000" sx="105000" sy="105000" algn="tr" rotWithShape="0">
              <a:prstClr val="black">
                <a:alpha val="24000"/>
              </a:prstClr>
            </a:outerShdw>
          </a:effectLst>
        </p:spPr>
      </p:pic>
      <p:grpSp>
        <p:nvGrpSpPr>
          <p:cNvPr id="17" name="组合 16"/>
          <p:cNvGrpSpPr/>
          <p:nvPr/>
        </p:nvGrpSpPr>
        <p:grpSpPr>
          <a:xfrm>
            <a:off x="8925195" y="4145358"/>
            <a:ext cx="499184" cy="469915"/>
            <a:chOff x="8925056" y="4146318"/>
            <a:chExt cx="499300" cy="470024"/>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25056" y="4237334"/>
              <a:ext cx="356108" cy="379008"/>
            </a:xfrm>
            <a:prstGeom prst="rect">
              <a:avLst/>
            </a:prstGeom>
            <a:effectLst>
              <a:outerShdw blurRad="50800" dist="38100" dir="8100000" sx="105000" sy="105000" algn="tr" rotWithShape="0">
                <a:prstClr val="black">
                  <a:alpha val="24000"/>
                </a:prstClr>
              </a:outerShdw>
            </a:effectLst>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03110" y="4146318"/>
              <a:ext cx="321246" cy="341904"/>
            </a:xfrm>
            <a:prstGeom prst="rect">
              <a:avLst/>
            </a:prstGeom>
            <a:effectLst>
              <a:outerShdw blurRad="50800" dist="38100" dir="8100000" sx="105000" sy="105000" algn="tr" rotWithShape="0">
                <a:prstClr val="black">
                  <a:alpha val="24000"/>
                </a:prstClr>
              </a:outerShdw>
            </a:effectLst>
          </p:spPr>
        </p:pic>
      </p:grpSp>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147" y="1926069"/>
            <a:ext cx="1372731" cy="1461004"/>
          </a:xfrm>
          <a:prstGeom prst="rect">
            <a:avLst/>
          </a:prstGeom>
          <a:effectLst>
            <a:outerShdw blurRad="50800" dist="38100" dir="8100000" sx="105000" sy="105000" algn="tr" rotWithShape="0">
              <a:prstClr val="black">
                <a:alpha val="24000"/>
              </a:prstClr>
            </a:outerShdw>
          </a:effectLst>
        </p:spPr>
      </p:pic>
      <p:sp>
        <p:nvSpPr>
          <p:cNvPr id="2" name="标题 1"/>
          <p:cNvSpPr>
            <a:spLocks noGrp="1"/>
          </p:cNvSpPr>
          <p:nvPr>
            <p:ph type="ctrTitle"/>
          </p:nvPr>
        </p:nvSpPr>
        <p:spPr>
          <a:xfrm>
            <a:off x="2947292" y="1700808"/>
            <a:ext cx="7757220" cy="1102585"/>
          </a:xfrm>
        </p:spPr>
        <p:txBody>
          <a:bodyPr anchor="b">
            <a:normAutofit/>
          </a:bodyPr>
          <a:lstStyle>
            <a:lvl1pPr algn="ctr">
              <a:defRPr sz="4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161606" y="2819628"/>
            <a:ext cx="5328592" cy="1325730"/>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750" fill="hold"/>
                                        <p:tgtEl>
                                          <p:spTgt spid="8"/>
                                        </p:tgtEl>
                                        <p:attrNameLst>
                                          <p:attrName>ppt_w</p:attrName>
                                        </p:attrNameLst>
                                      </p:cBhvr>
                                      <p:tavLst>
                                        <p:tav tm="0">
                                          <p:val>
                                            <p:fltVal val="0"/>
                                          </p:val>
                                        </p:tav>
                                        <p:tav tm="100000">
                                          <p:val>
                                            <p:strVal val="#ppt_w"/>
                                          </p:val>
                                        </p:tav>
                                      </p:tavLst>
                                    </p:anim>
                                    <p:anim calcmode="lin" valueType="num">
                                      <p:cBhvr>
                                        <p:cTn id="28" dur="1750" fill="hold"/>
                                        <p:tgtEl>
                                          <p:spTgt spid="8"/>
                                        </p:tgtEl>
                                        <p:attrNameLst>
                                          <p:attrName>ppt_h</p:attrName>
                                        </p:attrNameLst>
                                      </p:cBhvr>
                                      <p:tavLst>
                                        <p:tav tm="0">
                                          <p:val>
                                            <p:fltVal val="0"/>
                                          </p:val>
                                        </p:tav>
                                        <p:tav tm="100000">
                                          <p:val>
                                            <p:strVal val="#ppt_h"/>
                                          </p:val>
                                        </p:tav>
                                      </p:tavLst>
                                    </p:anim>
                                    <p:animEffect transition="in" filter="fade">
                                      <p:cBhvr>
                                        <p:cTn id="29" dur="1750"/>
                                        <p:tgtEl>
                                          <p:spTgt spid="8"/>
                                        </p:tgtEl>
                                      </p:cBhvr>
                                    </p:animEffect>
                                  </p:childTnLst>
                                </p:cTn>
                              </p:par>
                              <p:par>
                                <p:cTn id="30" presetID="53" presetClass="entr" presetSubtype="16"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750" fill="hold"/>
                                        <p:tgtEl>
                                          <p:spTgt spid="13"/>
                                        </p:tgtEl>
                                        <p:attrNameLst>
                                          <p:attrName>ppt_w</p:attrName>
                                        </p:attrNameLst>
                                      </p:cBhvr>
                                      <p:tavLst>
                                        <p:tav tm="0">
                                          <p:val>
                                            <p:fltVal val="0"/>
                                          </p:val>
                                        </p:tav>
                                        <p:tav tm="100000">
                                          <p:val>
                                            <p:strVal val="#ppt_w"/>
                                          </p:val>
                                        </p:tav>
                                      </p:tavLst>
                                    </p:anim>
                                    <p:anim calcmode="lin" valueType="num">
                                      <p:cBhvr>
                                        <p:cTn id="33" dur="1750" fill="hold"/>
                                        <p:tgtEl>
                                          <p:spTgt spid="13"/>
                                        </p:tgtEl>
                                        <p:attrNameLst>
                                          <p:attrName>ppt_h</p:attrName>
                                        </p:attrNameLst>
                                      </p:cBhvr>
                                      <p:tavLst>
                                        <p:tav tm="0">
                                          <p:val>
                                            <p:fltVal val="0"/>
                                          </p:val>
                                        </p:tav>
                                        <p:tav tm="100000">
                                          <p:val>
                                            <p:strVal val="#ppt_h"/>
                                          </p:val>
                                        </p:tav>
                                      </p:tavLst>
                                    </p:anim>
                                    <p:animEffect transition="in" filter="fade">
                                      <p:cBhvr>
                                        <p:cTn id="34" dur="1750"/>
                                        <p:tgtEl>
                                          <p:spTgt spid="13"/>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750" fill="hold"/>
                                        <p:tgtEl>
                                          <p:spTgt spid="20"/>
                                        </p:tgtEl>
                                        <p:attrNameLst>
                                          <p:attrName>ppt_w</p:attrName>
                                        </p:attrNameLst>
                                      </p:cBhvr>
                                      <p:tavLst>
                                        <p:tav tm="0">
                                          <p:val>
                                            <p:fltVal val="0"/>
                                          </p:val>
                                        </p:tav>
                                        <p:tav tm="100000">
                                          <p:val>
                                            <p:strVal val="#ppt_w"/>
                                          </p:val>
                                        </p:tav>
                                      </p:tavLst>
                                    </p:anim>
                                    <p:anim calcmode="lin" valueType="num">
                                      <p:cBhvr>
                                        <p:cTn id="38" dur="1750" fill="hold"/>
                                        <p:tgtEl>
                                          <p:spTgt spid="20"/>
                                        </p:tgtEl>
                                        <p:attrNameLst>
                                          <p:attrName>ppt_h</p:attrName>
                                        </p:attrNameLst>
                                      </p:cBhvr>
                                      <p:tavLst>
                                        <p:tav tm="0">
                                          <p:val>
                                            <p:fltVal val="0"/>
                                          </p:val>
                                        </p:tav>
                                        <p:tav tm="100000">
                                          <p:val>
                                            <p:strVal val="#ppt_h"/>
                                          </p:val>
                                        </p:tav>
                                      </p:tavLst>
                                    </p:anim>
                                    <p:animEffect transition="in" filter="fade">
                                      <p:cBhvr>
                                        <p:cTn id="39" dur="175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750" fill="hold"/>
                                        <p:tgtEl>
                                          <p:spTgt spid="16"/>
                                        </p:tgtEl>
                                        <p:attrNameLst>
                                          <p:attrName>ppt_w</p:attrName>
                                        </p:attrNameLst>
                                      </p:cBhvr>
                                      <p:tavLst>
                                        <p:tav tm="0">
                                          <p:val>
                                            <p:fltVal val="0"/>
                                          </p:val>
                                        </p:tav>
                                        <p:tav tm="100000">
                                          <p:val>
                                            <p:strVal val="#ppt_w"/>
                                          </p:val>
                                        </p:tav>
                                      </p:tavLst>
                                    </p:anim>
                                    <p:anim calcmode="lin" valueType="num">
                                      <p:cBhvr>
                                        <p:cTn id="52" dur="1750" fill="hold"/>
                                        <p:tgtEl>
                                          <p:spTgt spid="16"/>
                                        </p:tgtEl>
                                        <p:attrNameLst>
                                          <p:attrName>ppt_h</p:attrName>
                                        </p:attrNameLst>
                                      </p:cBhvr>
                                      <p:tavLst>
                                        <p:tav tm="0">
                                          <p:val>
                                            <p:fltVal val="0"/>
                                          </p:val>
                                        </p:tav>
                                        <p:tav tm="100000">
                                          <p:val>
                                            <p:strVal val="#ppt_h"/>
                                          </p:val>
                                        </p:tav>
                                      </p:tavLst>
                                    </p:anim>
                                    <p:animEffect transition="in" filter="fade">
                                      <p:cBhvr>
                                        <p:cTn id="53" dur="1750"/>
                                        <p:tgtEl>
                                          <p:spTgt spid="16"/>
                                        </p:tgtEl>
                                      </p:cBhvr>
                                    </p:animEffect>
                                  </p:childTnLst>
                                </p:cTn>
                              </p:par>
                            </p:childTnLst>
                          </p:cTn>
                        </p:par>
                        <p:par>
                          <p:cTn id="54" fill="hold">
                            <p:stCondLst>
                              <p:cond delay="7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750" fill="hold"/>
                                        <p:tgtEl>
                                          <p:spTgt spid="17"/>
                                        </p:tgtEl>
                                        <p:attrNameLst>
                                          <p:attrName>ppt_w</p:attrName>
                                        </p:attrNameLst>
                                      </p:cBhvr>
                                      <p:tavLst>
                                        <p:tav tm="0">
                                          <p:val>
                                            <p:fltVal val="0"/>
                                          </p:val>
                                        </p:tav>
                                        <p:tav tm="100000">
                                          <p:val>
                                            <p:strVal val="#ppt_w"/>
                                          </p:val>
                                        </p:tav>
                                      </p:tavLst>
                                    </p:anim>
                                    <p:anim calcmode="lin" valueType="num">
                                      <p:cBhvr>
                                        <p:cTn id="58" dur="750" fill="hold"/>
                                        <p:tgtEl>
                                          <p:spTgt spid="17"/>
                                        </p:tgtEl>
                                        <p:attrNameLst>
                                          <p:attrName>ppt_h</p:attrName>
                                        </p:attrNameLst>
                                      </p:cBhvr>
                                      <p:tavLst>
                                        <p:tav tm="0">
                                          <p:val>
                                            <p:fltVal val="0"/>
                                          </p:val>
                                        </p:tav>
                                        <p:tav tm="100000">
                                          <p:val>
                                            <p:strVal val="#ppt_h"/>
                                          </p:val>
                                        </p:tav>
                                      </p:tavLst>
                                    </p:anim>
                                    <p:animEffect transition="in" filter="fade">
                                      <p:cBhvr>
                                        <p:cTn id="5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03CF79-2692-4C7A-A355-95D02AEAAF22}" type="slidenum">
              <a:rPr lang="zh-CN" altLang="en-US" smtClean="0"/>
              <a:t>‹#›</a:t>
            </a:fld>
            <a:endParaRPr lang="zh-CN" altLang="en-US"/>
          </a:p>
        </p:txBody>
      </p:sp>
      <p:sp>
        <p:nvSpPr>
          <p:cNvPr id="7" name="内容占位符 6"/>
          <p:cNvSpPr>
            <a:spLocks noGrp="1"/>
          </p:cNvSpPr>
          <p:nvPr>
            <p:ph sz="quarter" idx="13"/>
          </p:nvPr>
        </p:nvSpPr>
        <p:spPr>
          <a:xfrm>
            <a:off x="838200" y="476250"/>
            <a:ext cx="10515600" cy="5616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 name="组合 6"/>
          <p:cNvGrpSpPr/>
          <p:nvPr/>
        </p:nvGrpSpPr>
        <p:grpSpPr>
          <a:xfrm flipV="1">
            <a:off x="1902208" y="3360760"/>
            <a:ext cx="8688548" cy="2149370"/>
            <a:chOff x="1984438" y="866960"/>
            <a:chExt cx="8690560" cy="2149868"/>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73850" flipH="1" flipV="1">
              <a:off x="8476570" y="1154237"/>
              <a:ext cx="2198428" cy="993213"/>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03291">
              <a:off x="8152261" y="1043823"/>
              <a:ext cx="1389005" cy="147832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86732">
              <a:off x="6986698" y="812464"/>
              <a:ext cx="1694946" cy="1803938"/>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8860" flipH="1" flipV="1">
              <a:off x="5271058" y="1193225"/>
              <a:ext cx="2307341" cy="1042418"/>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03291">
              <a:off x="4511030" y="1031190"/>
              <a:ext cx="1389005" cy="1478324"/>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096" y="1125538"/>
              <a:ext cx="1211710" cy="1289628"/>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84087">
              <a:off x="1984438" y="962440"/>
              <a:ext cx="1930264" cy="2054388"/>
            </a:xfrm>
            <a:prstGeom prst="rect">
              <a:avLst/>
            </a:prstGeom>
          </p:spPr>
        </p:pic>
      </p:grpSp>
      <p:grpSp>
        <p:nvGrpSpPr>
          <p:cNvPr id="15" name="组合 14"/>
          <p:cNvGrpSpPr/>
          <p:nvPr/>
        </p:nvGrpSpPr>
        <p:grpSpPr>
          <a:xfrm>
            <a:off x="1986184" y="866760"/>
            <a:ext cx="8688548" cy="2149370"/>
            <a:chOff x="1984438" y="866960"/>
            <a:chExt cx="8690560" cy="2149868"/>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73850" flipH="1" flipV="1">
              <a:off x="8476570" y="1154237"/>
              <a:ext cx="2198428" cy="993213"/>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03291">
              <a:off x="8152261" y="1043823"/>
              <a:ext cx="1389005" cy="1478324"/>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86732">
              <a:off x="6986698" y="812464"/>
              <a:ext cx="1694946" cy="1803938"/>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8860" flipH="1" flipV="1">
              <a:off x="5271058" y="1193225"/>
              <a:ext cx="2307341" cy="1042418"/>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03291">
              <a:off x="4511030" y="1031190"/>
              <a:ext cx="1389005" cy="147832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096" y="1125538"/>
              <a:ext cx="1211710" cy="1289628"/>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84087">
              <a:off x="1984438" y="962440"/>
              <a:ext cx="1930264" cy="2054388"/>
            </a:xfrm>
            <a:prstGeom prst="rect">
              <a:avLst/>
            </a:prstGeom>
          </p:spPr>
        </p:pic>
      </p:grpSp>
      <p:sp>
        <p:nvSpPr>
          <p:cNvPr id="23" name="矩形 22"/>
          <p:cNvSpPr/>
          <p:nvPr/>
        </p:nvSpPr>
        <p:spPr>
          <a:xfrm>
            <a:off x="2064485" y="1989174"/>
            <a:ext cx="8192663" cy="2640027"/>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63500" sx="102000" sy="102000" algn="ctr" rotWithShape="0">
              <a:prstClr val="black">
                <a:alpha val="40000"/>
              </a:prstClr>
            </a:outerShdw>
          </a:effectLst>
        </p:spPr>
        <p:txBody>
          <a:bodyPr lIns="121850" tIns="60924" rIns="121850" bIns="60924" rtlCol="0" anchor="ctr"/>
          <a:lstStyle/>
          <a:p>
            <a:pPr algn="ctr" defTabSz="913765">
              <a:defRPr/>
            </a:pPr>
            <a:endParaRPr lang="zh-CN" altLang="en-US" sz="1900" kern="0">
              <a:solidFill>
                <a:prstClr val="white"/>
              </a:solidFill>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4526" y="1450593"/>
            <a:ext cx="1012079" cy="1077160"/>
          </a:xfrm>
          <a:prstGeom prst="rect">
            <a:avLst/>
          </a:prstGeom>
        </p:spPr>
      </p:pic>
      <p:cxnSp>
        <p:nvCxnSpPr>
          <p:cNvPr id="25" name="直接连接符 24"/>
          <p:cNvCxnSpPr/>
          <p:nvPr/>
        </p:nvCxnSpPr>
        <p:spPr>
          <a:xfrm>
            <a:off x="4988074" y="2554491"/>
            <a:ext cx="0" cy="1536170"/>
          </a:xfrm>
          <a:prstGeom prst="line">
            <a:avLst/>
          </a:prstGeom>
          <a:ln w="19050">
            <a:solidFill>
              <a:srgbClr val="78BEB9"/>
            </a:solidFill>
            <a:prstDash val="sys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058376" y="2578362"/>
            <a:ext cx="3916413" cy="448919"/>
          </a:xfrm>
        </p:spPr>
        <p:txBody>
          <a:bodyPr anchor="b">
            <a:normAutofit/>
          </a:bodyPr>
          <a:lstStyle>
            <a:lvl1pPr>
              <a:defRPr sz="2400">
                <a:solidFill>
                  <a:srgbClr val="78BEB9"/>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hasCustomPrompt="1"/>
          </p:nvPr>
        </p:nvSpPr>
        <p:spPr>
          <a:xfrm>
            <a:off x="5058376" y="3127011"/>
            <a:ext cx="1454876" cy="473140"/>
          </a:xfrm>
        </p:spPr>
        <p:txBody>
          <a:bodyPr anchor="ct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编辑文本</a:t>
            </a:r>
          </a:p>
        </p:txBody>
      </p:sp>
      <p:sp>
        <p:nvSpPr>
          <p:cNvPr id="4" name="日期占位符 3"/>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03CF79-2692-4C7A-A355-95D02AEAAF22}" type="slidenum">
              <a:rPr lang="zh-CN" altLang="en-US" smtClean="0"/>
              <a:t>‹#›</a:t>
            </a:fld>
            <a:endParaRPr lang="zh-CN" altLang="en-US"/>
          </a:p>
        </p:txBody>
      </p:sp>
      <p:sp>
        <p:nvSpPr>
          <p:cNvPr id="26" name="椭圆 25"/>
          <p:cNvSpPr/>
          <p:nvPr/>
        </p:nvSpPr>
        <p:spPr>
          <a:xfrm>
            <a:off x="3518258" y="2646878"/>
            <a:ext cx="1146319" cy="1146733"/>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7" name="椭圆 26"/>
          <p:cNvSpPr/>
          <p:nvPr/>
        </p:nvSpPr>
        <p:spPr>
          <a:xfrm flipV="1">
            <a:off x="3606462" y="2736046"/>
            <a:ext cx="995300" cy="99566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762" y="2349130"/>
            <a:ext cx="890455" cy="94771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801" y="2349130"/>
            <a:ext cx="890455" cy="947715"/>
          </a:xfrm>
          <a:prstGeom prst="rect">
            <a:avLst/>
          </a:prstGeom>
        </p:spPr>
      </p:pic>
      <p:sp>
        <p:nvSpPr>
          <p:cNvPr id="2" name="标题 1"/>
          <p:cNvSpPr>
            <a:spLocks noGrp="1"/>
          </p:cNvSpPr>
          <p:nvPr>
            <p:ph type="title" hasCustomPrompt="1"/>
          </p:nvPr>
        </p:nvSpPr>
        <p:spPr>
          <a:xfrm>
            <a:off x="3935152" y="2160205"/>
            <a:ext cx="4321696" cy="1325563"/>
          </a:xfrm>
        </p:spPr>
        <p:txBody>
          <a:bodyPr anchor="b">
            <a:normAutofit/>
          </a:bodyPr>
          <a:lstStyle>
            <a:lvl1pPr algn="ctr">
              <a:defRPr sz="80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03CF79-2692-4C7A-A355-95D02AEAAF22}" type="slidenum">
              <a:rPr lang="zh-CN" altLang="en-US" smtClean="0"/>
              <a:t>‹#›</a:t>
            </a:fld>
            <a:endParaRPr lang="zh-CN" altLang="en-US"/>
          </a:p>
        </p:txBody>
      </p:sp>
      <p:sp>
        <p:nvSpPr>
          <p:cNvPr id="9" name="内容占位符 8"/>
          <p:cNvSpPr>
            <a:spLocks noGrp="1"/>
          </p:cNvSpPr>
          <p:nvPr>
            <p:ph sz="quarter" idx="13"/>
          </p:nvPr>
        </p:nvSpPr>
        <p:spPr>
          <a:xfrm>
            <a:off x="3182516" y="3486150"/>
            <a:ext cx="5826968" cy="950962"/>
          </a:xfrm>
        </p:spPr>
        <p:txBody>
          <a:bodyPr>
            <a:normAutofit/>
          </a:bodyPr>
          <a:lstStyle>
            <a:lvl1pPr marL="0" indent="0" algn="ctr">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8" presetClass="emph" presetSubtype="0" fill="hold" nodeType="afterEffect">
                                  <p:stCondLst>
                                    <p:cond delay="0"/>
                                  </p:stCondLst>
                                  <p:childTnLst>
                                    <p:animRot by="21600000">
                                      <p:cBhvr>
                                        <p:cTn id="17" dur="2000" fill="hold"/>
                                        <p:tgtEl>
                                          <p:spTgt spid="6"/>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897606-2610-4BCD-8F28-7C447E638CC8}" type="datetimeFigureOut">
              <a:rPr lang="zh-CN" altLang="en-US" smtClean="0"/>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03CF79-2692-4C7A-A355-95D02AEAAF2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BEB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97606-2610-4BCD-8F28-7C447E638CC8}" type="datetimeFigureOut">
              <a:rPr lang="zh-CN" altLang="en-US" smtClean="0"/>
              <a:t>2024/2/24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3CF79-2692-4C7A-A355-95D02AEAAF2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5.png"/><Relationship Id="rId3" Type="http://schemas.openxmlformats.org/officeDocument/2006/relationships/tags" Target="../tags/tag86.xml"/><Relationship Id="rId7" Type="http://schemas.openxmlformats.org/officeDocument/2006/relationships/slideLayout" Target="../slideLayouts/slideLayout7.xml"/><Relationship Id="rId12" Type="http://schemas.openxmlformats.org/officeDocument/2006/relationships/image" Target="../media/image22.png"/><Relationship Id="rId2" Type="http://schemas.openxmlformats.org/officeDocument/2006/relationships/tags" Target="../tags/tag85.xml"/><Relationship Id="rId16" Type="http://schemas.openxmlformats.org/officeDocument/2006/relationships/image" Target="../media/image32.jpe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1.png"/><Relationship Id="rId5" Type="http://schemas.openxmlformats.org/officeDocument/2006/relationships/tags" Target="../tags/tag88.xml"/><Relationship Id="rId1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tags" Target="../tags/tag87.xml"/><Relationship Id="rId9" Type="http://schemas.openxmlformats.org/officeDocument/2006/relationships/image" Target="../media/image20.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21.png"/><Relationship Id="rId18" Type="http://schemas.openxmlformats.org/officeDocument/2006/relationships/image" Target="../media/image33.jpe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6.png"/><Relationship Id="rId17" Type="http://schemas.openxmlformats.org/officeDocument/2006/relationships/image" Target="../media/image24.png"/><Relationship Id="rId2" Type="http://schemas.openxmlformats.org/officeDocument/2006/relationships/tags" Target="../tags/tag91.xml"/><Relationship Id="rId16" Type="http://schemas.openxmlformats.org/officeDocument/2006/relationships/image" Target="../media/image23.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20.png"/><Relationship Id="rId5" Type="http://schemas.openxmlformats.org/officeDocument/2006/relationships/tags" Target="../tags/tag94.xml"/><Relationship Id="rId15" Type="http://schemas.openxmlformats.org/officeDocument/2006/relationships/image" Target="../media/image5.png"/><Relationship Id="rId10" Type="http://schemas.openxmlformats.org/officeDocument/2006/relationships/notesSlide" Target="../notesSlides/notesSlide11.xml"/><Relationship Id="rId19" Type="http://schemas.openxmlformats.org/officeDocument/2006/relationships/image" Target="../media/image34.jpeg"/><Relationship Id="rId4" Type="http://schemas.openxmlformats.org/officeDocument/2006/relationships/tags" Target="../tags/tag93.xml"/><Relationship Id="rId9" Type="http://schemas.openxmlformats.org/officeDocument/2006/relationships/slideLayout" Target="../slideLayouts/slideLayout7.xml"/><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image" Target="../media/image5.png"/><Relationship Id="rId3" Type="http://schemas.openxmlformats.org/officeDocument/2006/relationships/tags" Target="../tags/tag100.xml"/><Relationship Id="rId21" Type="http://schemas.openxmlformats.org/officeDocument/2006/relationships/notesSlide" Target="../notesSlides/notesSlide12.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image" Target="../media/image22.png"/><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slideLayout" Target="../slideLayouts/slideLayout7.xml"/><Relationship Id="rId29" Type="http://schemas.openxmlformats.org/officeDocument/2006/relationships/image" Target="../media/image35.jpe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21.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26.png"/><Relationship Id="rId28" Type="http://schemas.openxmlformats.org/officeDocument/2006/relationships/image" Target="../media/image24.png"/><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20.png"/><Relationship Id="rId27"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image" Target="../media/image5.png"/><Relationship Id="rId3" Type="http://schemas.openxmlformats.org/officeDocument/2006/relationships/tags" Target="../tags/tag119.xml"/><Relationship Id="rId21" Type="http://schemas.openxmlformats.org/officeDocument/2006/relationships/notesSlide" Target="../notesSlides/notesSlide13.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image" Target="../media/image22.png"/><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slideLayout" Target="../slideLayouts/slideLayout7.xml"/><Relationship Id="rId29" Type="http://schemas.openxmlformats.org/officeDocument/2006/relationships/image" Target="../media/image36.jpe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image" Target="../media/image21.png"/><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image" Target="../media/image26.png"/><Relationship Id="rId28" Type="http://schemas.openxmlformats.org/officeDocument/2006/relationships/image" Target="../media/image24.png"/><Relationship Id="rId10" Type="http://schemas.openxmlformats.org/officeDocument/2006/relationships/tags" Target="../tags/tag126.xml"/><Relationship Id="rId19" Type="http://schemas.openxmlformats.org/officeDocument/2006/relationships/tags" Target="../tags/tag135.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image" Target="../media/image20.png"/><Relationship Id="rId27"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tags" Target="../tags/tag138.xml"/><Relationship Id="rId21" Type="http://schemas.openxmlformats.org/officeDocument/2006/relationships/tags" Target="../tags/tag156.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notesSlide" Target="../notesSlides/notesSlide14.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image" Target="../media/image37.jpeg"/><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slideLayout" Target="../slideLayouts/slideLayout7.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image" Target="../media/image21.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tags" Target="../tags/tag162.xml"/><Relationship Id="rId30"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image" Target="../media/image20.png"/><Relationship Id="rId3" Type="http://schemas.openxmlformats.org/officeDocument/2006/relationships/tags" Target="../tags/tag165.xml"/><Relationship Id="rId21" Type="http://schemas.openxmlformats.org/officeDocument/2006/relationships/image" Target="../media/image5.png"/><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notesSlide" Target="../notesSlides/notesSlide15.xml"/><Relationship Id="rId2" Type="http://schemas.openxmlformats.org/officeDocument/2006/relationships/tags" Target="../tags/tag164.xml"/><Relationship Id="rId16" Type="http://schemas.openxmlformats.org/officeDocument/2006/relationships/slideLayout" Target="../slideLayouts/slideLayout7.xml"/><Relationship Id="rId20" Type="http://schemas.openxmlformats.org/officeDocument/2006/relationships/image" Target="../media/image22.png"/><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image" Target="../media/image24.png"/><Relationship Id="rId10" Type="http://schemas.openxmlformats.org/officeDocument/2006/relationships/tags" Target="../tags/tag172.xml"/><Relationship Id="rId19" Type="http://schemas.openxmlformats.org/officeDocument/2006/relationships/image" Target="../media/image21.png"/><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image" Target="../media/image21.png"/><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image" Target="../media/image42.jpeg"/><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image" Target="../media/image38.jpeg"/><Relationship Id="rId33" Type="http://schemas.openxmlformats.org/officeDocument/2006/relationships/image" Target="../media/image41.jpeg"/><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image" Target="../media/image23.pn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image" Target="../media/image20.png"/><Relationship Id="rId32" Type="http://schemas.openxmlformats.org/officeDocument/2006/relationships/image" Target="../media/image40.jpeg"/><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notesSlide" Target="../notesSlides/notesSlide16.xml"/><Relationship Id="rId28" Type="http://schemas.openxmlformats.org/officeDocument/2006/relationships/image" Target="../media/image5.png"/><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image" Target="../media/image39.jpeg"/><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slideLayout" Target="../slideLayouts/slideLayout7.xml"/><Relationship Id="rId27" Type="http://schemas.openxmlformats.org/officeDocument/2006/relationships/image" Target="../media/image22.png"/><Relationship Id="rId30" Type="http://schemas.openxmlformats.org/officeDocument/2006/relationships/image" Target="../media/image24.png"/><Relationship Id="rId8" Type="http://schemas.openxmlformats.org/officeDocument/2006/relationships/tags" Target="../tags/tag185.xml"/></Relationships>
</file>

<file path=ppt/slides/_rels/slide17.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image" Target="../media/image20.png"/><Relationship Id="rId3" Type="http://schemas.openxmlformats.org/officeDocument/2006/relationships/tags" Target="../tags/tag201.xml"/><Relationship Id="rId21" Type="http://schemas.openxmlformats.org/officeDocument/2006/relationships/tags" Target="../tags/tag219.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notesSlide" Target="../notesSlides/notesSlide17.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29" Type="http://schemas.openxmlformats.org/officeDocument/2006/relationships/image" Target="../media/image21.png"/><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slideLayout" Target="../slideLayouts/slideLayout7.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image" Target="../media/image40.jpeg"/><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image" Target="../media/image41.jpeg"/><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image" Target="../media/image39.jpeg"/><Relationship Id="rId30" Type="http://schemas.openxmlformats.org/officeDocument/2006/relationships/image" Target="../media/image38.jpeg"/></Relationships>
</file>

<file path=ppt/slides/_rels/slide18.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tags" Target="../tags/tag260.xml"/><Relationship Id="rId21" Type="http://schemas.openxmlformats.org/officeDocument/2006/relationships/tags" Target="../tags/tag242.xml"/><Relationship Id="rId34" Type="http://schemas.openxmlformats.org/officeDocument/2006/relationships/tags" Target="../tags/tag255.xml"/><Relationship Id="rId42" Type="http://schemas.openxmlformats.org/officeDocument/2006/relationships/image" Target="../media/image20.png"/><Relationship Id="rId47" Type="http://schemas.openxmlformats.org/officeDocument/2006/relationships/image" Target="../media/image24.png"/><Relationship Id="rId7" Type="http://schemas.openxmlformats.org/officeDocument/2006/relationships/tags" Target="../tags/tag228.xml"/><Relationship Id="rId2" Type="http://schemas.openxmlformats.org/officeDocument/2006/relationships/tags" Target="../tags/tag223.xml"/><Relationship Id="rId16" Type="http://schemas.openxmlformats.org/officeDocument/2006/relationships/tags" Target="../tags/tag237.xml"/><Relationship Id="rId29" Type="http://schemas.openxmlformats.org/officeDocument/2006/relationships/tags" Target="../tags/tag250.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tags" Target="../tags/tag258.xml"/><Relationship Id="rId40" Type="http://schemas.openxmlformats.org/officeDocument/2006/relationships/slideLayout" Target="../slideLayouts/slideLayout7.xml"/><Relationship Id="rId45" Type="http://schemas.openxmlformats.org/officeDocument/2006/relationships/image" Target="../media/image5.png"/><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4" Type="http://schemas.openxmlformats.org/officeDocument/2006/relationships/image" Target="../media/image22.png"/><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image" Target="../media/image21.png"/><Relationship Id="rId8" Type="http://schemas.openxmlformats.org/officeDocument/2006/relationships/tags" Target="../tags/tag229.xml"/><Relationship Id="rId3" Type="http://schemas.openxmlformats.org/officeDocument/2006/relationships/tags" Target="../tags/tag22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 Id="rId46" Type="http://schemas.openxmlformats.org/officeDocument/2006/relationships/image" Target="../media/image23.png"/><Relationship Id="rId20" Type="http://schemas.openxmlformats.org/officeDocument/2006/relationships/tags" Target="../tags/tag241.xml"/><Relationship Id="rId4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4.png"/><Relationship Id="rId3" Type="http://schemas.openxmlformats.org/officeDocument/2006/relationships/tags" Target="../tags/tag26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43.png"/><Relationship Id="rId5" Type="http://schemas.openxmlformats.org/officeDocument/2006/relationships/tags" Target="../tags/tag265.xml"/><Relationship Id="rId10" Type="http://schemas.openxmlformats.org/officeDocument/2006/relationships/image" Target="../media/image22.png"/><Relationship Id="rId4" Type="http://schemas.openxmlformats.org/officeDocument/2006/relationships/tags" Target="../tags/tag264.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tags" Target="../tags/tag269.xml"/><Relationship Id="rId7" Type="http://schemas.openxmlformats.org/officeDocument/2006/relationships/notesSlide" Target="../notesSlides/notesSlide20.xml"/><Relationship Id="rId12" Type="http://schemas.openxmlformats.org/officeDocument/2006/relationships/image" Target="../media/image23.pn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271.xml"/><Relationship Id="rId10" Type="http://schemas.openxmlformats.org/officeDocument/2006/relationships/image" Target="../media/image22.png"/><Relationship Id="rId4" Type="http://schemas.openxmlformats.org/officeDocument/2006/relationships/tags" Target="../tags/tag270.xml"/><Relationship Id="rId9" Type="http://schemas.openxmlformats.org/officeDocument/2006/relationships/image" Target="../media/image21.pn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1.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72.xml"/><Relationship Id="rId6" Type="http://schemas.openxmlformats.org/officeDocument/2006/relationships/image" Target="../media/image5.png"/><Relationship Id="rId5" Type="http://schemas.openxmlformats.org/officeDocument/2006/relationships/image" Target="../media/image21.png"/><Relationship Id="rId10" Type="http://schemas.openxmlformats.org/officeDocument/2006/relationships/image" Target="../media/image45.jpeg"/><Relationship Id="rId4" Type="http://schemas.openxmlformats.org/officeDocument/2006/relationships/image" Target="../media/image20.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image" Target="../media/image21.png"/><Relationship Id="rId11" Type="http://schemas.openxmlformats.org/officeDocument/2006/relationships/image" Target="../media/image46.png"/><Relationship Id="rId5" Type="http://schemas.openxmlformats.org/officeDocument/2006/relationships/image" Target="../media/image20.png"/><Relationship Id="rId10" Type="http://schemas.openxmlformats.org/officeDocument/2006/relationships/image" Target="../media/image5.png"/><Relationship Id="rId4" Type="http://schemas.openxmlformats.org/officeDocument/2006/relationships/notesSlide" Target="../notesSlides/notesSlide22.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image" Target="../media/image21.png"/><Relationship Id="rId11" Type="http://schemas.openxmlformats.org/officeDocument/2006/relationships/image" Target="../media/image4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notesSlide" Target="../notesSlides/notesSlide23.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7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notesSlide" Target="../notesSlides/notesSlide3.xml"/><Relationship Id="rId18" Type="http://schemas.openxmlformats.org/officeDocument/2006/relationships/image" Target="../media/image4.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Layout" Target="../slideLayouts/slideLayout7.xml"/><Relationship Id="rId17" Type="http://schemas.openxmlformats.org/officeDocument/2006/relationships/image" Target="../media/image3.png"/><Relationship Id="rId2" Type="http://schemas.openxmlformats.org/officeDocument/2006/relationships/tags" Target="../tags/tag7.xml"/><Relationship Id="rId16" Type="http://schemas.openxmlformats.org/officeDocument/2006/relationships/image" Target="../media/image25.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21.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notesSlide" Target="../notesSlides/notesSlide4.xml"/><Relationship Id="rId12"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21.xml"/><Relationship Id="rId10" Type="http://schemas.openxmlformats.org/officeDocument/2006/relationships/image" Target="../media/image22.png"/><Relationship Id="rId4" Type="http://schemas.openxmlformats.org/officeDocument/2006/relationships/tags" Target="../tags/tag20.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notesSlide" Target="../notesSlides/notesSlide5.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image" Target="../media/image21.png"/><Relationship Id="rId7" Type="http://schemas.openxmlformats.org/officeDocument/2006/relationships/tags" Target="../tags/tag28.xml"/><Relationship Id="rId2" Type="http://schemas.openxmlformats.org/officeDocument/2006/relationships/tags" Target="../tags/tag23.xml"/><Relationship Id="rId16" Type="http://schemas.openxmlformats.org/officeDocument/2006/relationships/tags" Target="../tags/tag37.xml"/><Relationship Id="rId29" Type="http://schemas.openxmlformats.org/officeDocument/2006/relationships/tags" Target="../tags/tag50.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tags" Target="../tags/tag58.xml"/><Relationship Id="rId40" Type="http://schemas.openxmlformats.org/officeDocument/2006/relationships/image" Target="../media/image20.png"/><Relationship Id="rId45" Type="http://schemas.openxmlformats.org/officeDocument/2006/relationships/image" Target="../media/image23.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4" Type="http://schemas.openxmlformats.org/officeDocument/2006/relationships/image" Target="../media/image5.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 Id="rId43" Type="http://schemas.openxmlformats.org/officeDocument/2006/relationships/image" Target="../media/image22.png"/><Relationship Id="rId8" Type="http://schemas.openxmlformats.org/officeDocument/2006/relationships/tags" Target="../tags/tag29.xml"/><Relationship Id="rId3" Type="http://schemas.openxmlformats.org/officeDocument/2006/relationships/tags" Target="../tags/tag24.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slideLayout" Target="../slideLayouts/slideLayout7.xml"/><Relationship Id="rId46" Type="http://schemas.openxmlformats.org/officeDocument/2006/relationships/image" Target="../media/image24.png"/><Relationship Id="rId20" Type="http://schemas.openxmlformats.org/officeDocument/2006/relationships/tags" Target="../tags/tag41.xml"/><Relationship Id="rId41"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5.png"/><Relationship Id="rId3" Type="http://schemas.openxmlformats.org/officeDocument/2006/relationships/tags" Target="../tags/tag61.xml"/><Relationship Id="rId7" Type="http://schemas.openxmlformats.org/officeDocument/2006/relationships/slideLayout" Target="../slideLayouts/slideLayout7.xml"/><Relationship Id="rId12" Type="http://schemas.openxmlformats.org/officeDocument/2006/relationships/image" Target="../media/image22.png"/><Relationship Id="rId2" Type="http://schemas.openxmlformats.org/officeDocument/2006/relationships/tags" Target="../tags/tag60.xml"/><Relationship Id="rId16" Type="http://schemas.openxmlformats.org/officeDocument/2006/relationships/image" Target="../media/image27.jpe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1.png"/><Relationship Id="rId5" Type="http://schemas.openxmlformats.org/officeDocument/2006/relationships/tags" Target="../tags/tag63.xml"/><Relationship Id="rId1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tags" Target="../tags/tag62.xml"/><Relationship Id="rId9" Type="http://schemas.openxmlformats.org/officeDocument/2006/relationships/image" Target="../media/image20.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tags" Target="../tags/tag67.xml"/><Relationship Id="rId7" Type="http://schemas.openxmlformats.org/officeDocument/2006/relationships/notesSlide" Target="../notesSlides/notesSlide7.xml"/><Relationship Id="rId12" Type="http://schemas.openxmlformats.org/officeDocument/2006/relationships/image" Target="../media/image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7.xml"/><Relationship Id="rId11" Type="http://schemas.openxmlformats.org/officeDocument/2006/relationships/image" Target="../media/image22.png"/><Relationship Id="rId5" Type="http://schemas.openxmlformats.org/officeDocument/2006/relationships/tags" Target="../tags/tag69.xml"/><Relationship Id="rId15" Type="http://schemas.openxmlformats.org/officeDocument/2006/relationships/image" Target="../media/image28.jpeg"/><Relationship Id="rId10" Type="http://schemas.openxmlformats.org/officeDocument/2006/relationships/image" Target="../media/image21.png"/><Relationship Id="rId4" Type="http://schemas.openxmlformats.org/officeDocument/2006/relationships/tags" Target="../tags/tag68.xml"/><Relationship Id="rId9" Type="http://schemas.openxmlformats.org/officeDocument/2006/relationships/image" Target="../media/image26.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5.png"/><Relationship Id="rId3" Type="http://schemas.openxmlformats.org/officeDocument/2006/relationships/tags" Target="../tags/tag72.xml"/><Relationship Id="rId7" Type="http://schemas.openxmlformats.org/officeDocument/2006/relationships/slideLayout" Target="../slideLayouts/slideLayout7.xml"/><Relationship Id="rId12" Type="http://schemas.openxmlformats.org/officeDocument/2006/relationships/image" Target="../media/image22.png"/><Relationship Id="rId2" Type="http://schemas.openxmlformats.org/officeDocument/2006/relationships/tags" Target="../tags/tag71.xml"/><Relationship Id="rId16" Type="http://schemas.openxmlformats.org/officeDocument/2006/relationships/image" Target="../media/image29.jpe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21.png"/><Relationship Id="rId5" Type="http://schemas.openxmlformats.org/officeDocument/2006/relationships/tags" Target="../tags/tag74.xml"/><Relationship Id="rId1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tags" Target="../tags/tag73.xml"/><Relationship Id="rId9" Type="http://schemas.openxmlformats.org/officeDocument/2006/relationships/image" Target="../media/image20.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1.png"/><Relationship Id="rId18" Type="http://schemas.openxmlformats.org/officeDocument/2006/relationships/image" Target="../media/image30.jpe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6.png"/><Relationship Id="rId17" Type="http://schemas.openxmlformats.org/officeDocument/2006/relationships/image" Target="../media/image24.png"/><Relationship Id="rId2" Type="http://schemas.openxmlformats.org/officeDocument/2006/relationships/tags" Target="../tags/tag77.xml"/><Relationship Id="rId16" Type="http://schemas.openxmlformats.org/officeDocument/2006/relationships/image" Target="../media/image23.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0.png"/><Relationship Id="rId5" Type="http://schemas.openxmlformats.org/officeDocument/2006/relationships/tags" Target="../tags/tag80.xml"/><Relationship Id="rId15" Type="http://schemas.openxmlformats.org/officeDocument/2006/relationships/image" Target="../media/image5.png"/><Relationship Id="rId10" Type="http://schemas.openxmlformats.org/officeDocument/2006/relationships/notesSlide" Target="../notesSlides/notesSlide9.xml"/><Relationship Id="rId19" Type="http://schemas.openxmlformats.org/officeDocument/2006/relationships/image" Target="../media/image31.jpeg"/><Relationship Id="rId4" Type="http://schemas.openxmlformats.org/officeDocument/2006/relationships/tags" Target="../tags/tag79.xml"/><Relationship Id="rId9" Type="http://schemas.openxmlformats.org/officeDocument/2006/relationships/slideLayout" Target="../slideLayouts/slideLayout7.xm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ctrTitle"/>
          </p:nvPr>
        </p:nvSpPr>
        <p:spPr>
          <a:xfrm>
            <a:off x="2135560" y="2413278"/>
            <a:ext cx="8066667" cy="1102585"/>
          </a:xfrm>
        </p:spPr>
        <p:txBody>
          <a:bodyPr>
            <a:noAutofit/>
          </a:bodyPr>
          <a:lstStyle/>
          <a:p>
            <a:r>
              <a:rPr lang="zh-CN" altLang="zh-CN" sz="4400" b="1" spc="100" smtClean="0">
                <a:effectLst>
                  <a:outerShdw blurRad="38100" dist="38100" dir="2700000" algn="tl">
                    <a:srgbClr val="000000">
                      <a:alpha val="43137"/>
                    </a:srgbClr>
                  </a:outerShdw>
                </a:effectLst>
                <a:latin typeface="微软雅黑" panose="020B0503020204020204" charset="-122"/>
                <a:ea typeface="微软雅黑" panose="020B0503020204020204" charset="-122"/>
              </a:rPr>
              <a:t>任务</a:t>
            </a:r>
            <a:r>
              <a:rPr lang="zh-CN" altLang="en-US" sz="4400" b="1" spc="100" smtClean="0">
                <a:effectLst>
                  <a:outerShdw blurRad="38100" dist="38100" dir="2700000" algn="tl">
                    <a:srgbClr val="000000">
                      <a:alpha val="43137"/>
                    </a:srgbClr>
                  </a:outerShdw>
                </a:effectLst>
                <a:latin typeface="微软雅黑" panose="020B0503020204020204" charset="-122"/>
                <a:ea typeface="微软雅黑" panose="020B0503020204020204" charset="-122"/>
              </a:rPr>
              <a:t>三</a:t>
            </a:r>
            <a:r>
              <a:rPr lang="en-US" altLang="zh-CN" sz="4400" b="1" spc="100" smtClean="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zh-CN" sz="4400" b="1" spc="1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绘制</a:t>
            </a:r>
            <a:r>
              <a:rPr lang="zh-CN" altLang="zh-CN" sz="4400" b="1" spc="100" dirty="0">
                <a:effectLst>
                  <a:outerShdw blurRad="38100" dist="38100" dir="2700000" algn="tl">
                    <a:srgbClr val="000000">
                      <a:alpha val="43137"/>
                    </a:srgbClr>
                  </a:outerShdw>
                </a:effectLst>
                <a:latin typeface="微软雅黑" panose="020B0503020204020204" charset="-122"/>
                <a:ea typeface="微软雅黑" panose="020B0503020204020204" charset="-122"/>
              </a:rPr>
              <a:t>蔬果类</a:t>
            </a:r>
            <a:endParaRPr lang="zh-CN" altLang="en-US" sz="4400" b="1" spc="100"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副标题 8"/>
          <p:cNvSpPr>
            <a:spLocks noGrp="1"/>
          </p:cNvSpPr>
          <p:nvPr>
            <p:ph type="subTitle" idx="1"/>
          </p:nvPr>
        </p:nvSpPr>
        <p:spPr>
          <a:xfrm>
            <a:off x="3659321" y="3752443"/>
            <a:ext cx="5328592" cy="1325730"/>
          </a:xfrm>
        </p:spPr>
        <p:txBody>
          <a:bodyPr/>
          <a:lstStyle/>
          <a:p>
            <a:r>
              <a:rPr lang="zh-CN" altLang="zh-CN" dirty="0">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单元三</a:t>
            </a:r>
            <a:r>
              <a:rPr lang="en-US" altLang="zh-CN" dirty="0" smtClean="0">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  </a:t>
            </a:r>
            <a:r>
              <a:rPr lang="zh-CN" altLang="zh-CN" dirty="0" smtClean="0">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植物</a:t>
            </a:r>
            <a:r>
              <a:rPr lang="zh-CN" altLang="zh-CN" dirty="0">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简</a:t>
            </a:r>
            <a:r>
              <a:rPr lang="zh-CN" altLang="zh-CN" dirty="0" smtClean="0">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笔画</a:t>
            </a:r>
            <a:endParaRPr lang="zh-CN" altLang="zh-CN" dirty="0">
              <a:effectLst>
                <a:outerShdw blurRad="38100" dist="38100" dir="2700000" algn="tl">
                  <a:srgbClr val="000000">
                    <a:alpha val="43137"/>
                  </a:srgbClr>
                </a:outerShdw>
              </a:effectLst>
              <a:latin typeface="SF Cartoonist Hand" panose="00000400000000000000" pitchFamily="2" charset="0"/>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10"/>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236335" y="1917700"/>
            <a:ext cx="4907915" cy="4483100"/>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92531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793865" y="2204720"/>
            <a:ext cx="3792220" cy="583565"/>
          </a:xfrm>
          <a:prstGeom prst="rect">
            <a:avLst/>
          </a:prstGeom>
          <a:noFill/>
        </p:spPr>
        <p:txBody>
          <a:bodyPr wrap="square" rtlCol="0">
            <a:spAutoFit/>
          </a:bodyPr>
          <a:lstStyle/>
          <a:p>
            <a:pPr defTabSz="913765">
              <a:defRPr/>
            </a:pPr>
            <a:r>
              <a:rPr lang="en-US" altLang="zh-CN" sz="3200" b="1" kern="0" dirty="0" smtClean="0">
                <a:solidFill>
                  <a:sysClr val="window" lastClr="FFFFFF">
                    <a:lumMod val="50000"/>
                  </a:sysClr>
                </a:solidFill>
                <a:latin typeface="微软雅黑" panose="020B0503020204020204" charset="-122"/>
                <a:ea typeface="微软雅黑" panose="020B0503020204020204" charset="-122"/>
              </a:rPr>
              <a:t>2</a:t>
            </a:r>
            <a:r>
              <a:rPr lang="zh-CN" altLang="en-US" sz="3200" b="1" kern="0" dirty="0" smtClean="0">
                <a:solidFill>
                  <a:sysClr val="window" lastClr="FFFFFF">
                    <a:lumMod val="50000"/>
                  </a:sysClr>
                </a:solidFill>
                <a:latin typeface="微软雅黑" panose="020B0503020204020204" charset="-122"/>
                <a:ea typeface="微软雅黑" panose="020B0503020204020204" charset="-122"/>
              </a:rPr>
              <a:t>、豌豆</a:t>
            </a:r>
            <a:endParaRPr lang="zh-CN"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700151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6950710" y="2853055"/>
            <a:ext cx="3773170" cy="3682365"/>
          </a:xfrm>
          <a:prstGeom prst="rect">
            <a:avLst/>
          </a:prstGeom>
        </p:spPr>
        <p:txBody>
          <a:bodyPr wrap="square">
            <a:noAutofit/>
          </a:bodyPr>
          <a:lstStyle/>
          <a:p>
            <a:pPr algn="just" defTabSz="913765">
              <a:lnSpc>
                <a:spcPct val="150000"/>
              </a:lnSpc>
              <a:defRPr/>
            </a:pPr>
            <a:r>
              <a:rPr lang="en-US" altLang="zh-CN" sz="2000" kern="0" smtClean="0">
                <a:solidFill>
                  <a:schemeClr val="tx1">
                    <a:lumMod val="50000"/>
                    <a:lumOff val="50000"/>
                  </a:schemeClr>
                </a:solidFill>
                <a:latin typeface="微软雅黑" panose="020B0503020204020204" charset="-122"/>
                <a:ea typeface="微软雅黑" panose="020B0503020204020204" charset="-122"/>
              </a:rPr>
              <a:t>1.</a:t>
            </a:r>
            <a:r>
              <a:rPr lang="zh-CN" altLang="en-US" sz="2000" kern="0" smtClean="0">
                <a:solidFill>
                  <a:schemeClr val="tx1">
                    <a:lumMod val="50000"/>
                    <a:lumOff val="50000"/>
                  </a:schemeClr>
                </a:solidFill>
                <a:latin typeface="微软雅黑" panose="020B0503020204020204" charset="-122"/>
                <a:ea typeface="微软雅黑" panose="020B0503020204020204" charset="-122"/>
              </a:rPr>
              <a:t>先画豌豆外轮廓形态。注意表现豌豆两头尖尖中间宽的外形特点。</a:t>
            </a:r>
          </a:p>
          <a:p>
            <a:pPr algn="just" defTabSz="913765">
              <a:lnSpc>
                <a:spcPct val="150000"/>
              </a:lnSpc>
              <a:defRPr/>
            </a:pPr>
            <a:r>
              <a:rPr lang="en-US" altLang="zh-CN" sz="2000" kern="0" smtClean="0">
                <a:solidFill>
                  <a:schemeClr val="tx1">
                    <a:lumMod val="50000"/>
                    <a:lumOff val="50000"/>
                  </a:schemeClr>
                </a:solidFill>
                <a:latin typeface="微软雅黑" panose="020B0503020204020204" charset="-122"/>
                <a:ea typeface="微软雅黑" panose="020B0503020204020204" charset="-122"/>
              </a:rPr>
              <a:t>2.</a:t>
            </a:r>
            <a:r>
              <a:rPr lang="zh-CN" altLang="en-US" sz="2000" kern="0" smtClean="0">
                <a:solidFill>
                  <a:schemeClr val="tx1">
                    <a:lumMod val="50000"/>
                    <a:lumOff val="50000"/>
                  </a:schemeClr>
                </a:solidFill>
                <a:latin typeface="微软雅黑" panose="020B0503020204020204" charset="-122"/>
                <a:ea typeface="微软雅黑" panose="020B0503020204020204" charset="-122"/>
              </a:rPr>
              <a:t>画出豌豆外形细节，椭圆的豌豆及细长的果梗。</a:t>
            </a:r>
          </a:p>
          <a:p>
            <a:pPr algn="just" defTabSz="913765">
              <a:lnSpc>
                <a:spcPct val="150000"/>
              </a:lnSpc>
              <a:defRPr/>
            </a:pPr>
            <a:r>
              <a:rPr lang="en-US" altLang="zh-CN" sz="2000" kern="0" smtClean="0">
                <a:solidFill>
                  <a:schemeClr val="tx1">
                    <a:lumMod val="50000"/>
                    <a:lumOff val="50000"/>
                  </a:schemeClr>
                </a:solidFill>
                <a:latin typeface="微软雅黑" panose="020B0503020204020204" charset="-122"/>
                <a:ea typeface="微软雅黑" panose="020B0503020204020204" charset="-122"/>
              </a:rPr>
              <a:t>3.</a:t>
            </a:r>
            <a:r>
              <a:rPr lang="zh-CN" altLang="en-US" sz="2000" kern="0" smtClean="0">
                <a:solidFill>
                  <a:schemeClr val="tx1">
                    <a:lumMod val="50000"/>
                    <a:lumOff val="50000"/>
                  </a:schemeClr>
                </a:solidFill>
                <a:latin typeface="微软雅黑" panose="020B0503020204020204" charset="-122"/>
                <a:ea typeface="微软雅黑" panose="020B0503020204020204" charset="-122"/>
              </a:rPr>
              <a:t>添加细节丰富画面内容。</a:t>
            </a:r>
          </a:p>
          <a:p>
            <a:pPr algn="just" defTabSz="913765">
              <a:lnSpc>
                <a:spcPct val="150000"/>
              </a:lnSpc>
              <a:defRPr/>
            </a:pPr>
            <a:r>
              <a:rPr lang="en-US" altLang="zh-CN" sz="2000" kern="0" smtClean="0">
                <a:solidFill>
                  <a:schemeClr val="tx1">
                    <a:lumMod val="50000"/>
                    <a:lumOff val="50000"/>
                  </a:schemeClr>
                </a:solidFill>
                <a:latin typeface="微软雅黑" panose="020B0503020204020204" charset="-122"/>
                <a:ea typeface="微软雅黑" panose="020B0503020204020204" charset="-122"/>
              </a:rPr>
              <a:t>4.</a:t>
            </a:r>
            <a:r>
              <a:rPr lang="zh-CN" altLang="en-US" sz="2000" kern="0" smtClean="0">
                <a:solidFill>
                  <a:schemeClr val="tx1">
                    <a:lumMod val="50000"/>
                    <a:lumOff val="50000"/>
                  </a:schemeClr>
                </a:solidFill>
                <a:latin typeface="微软雅黑" panose="020B0503020204020204" charset="-122"/>
                <a:ea typeface="微软雅黑" panose="020B0503020204020204" charset="-122"/>
              </a:rPr>
              <a:t>上色完成绘画。</a:t>
            </a:r>
          </a:p>
        </p:txBody>
      </p:sp>
      <p:sp>
        <p:nvSpPr>
          <p:cNvPr id="2" name="矩形 1"/>
          <p:cNvSpPr/>
          <p:nvPr/>
        </p:nvSpPr>
        <p:spPr>
          <a:xfrm>
            <a:off x="1579245" y="316230"/>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绘画步骤</a:t>
            </a:r>
            <a:endParaRPr lang="zh-CN" altLang="en-US" sz="4000" b="1" dirty="0">
              <a:solidFill>
                <a:schemeClr val="bg1"/>
              </a:solidFill>
              <a:latin typeface="微软雅黑" panose="020B0503020204020204" charset="-122"/>
              <a:ea typeface="微软雅黑" panose="020B0503020204020204" charset="-122"/>
            </a:endParaRPr>
          </a:p>
        </p:txBody>
      </p:sp>
      <p:grpSp>
        <p:nvGrpSpPr>
          <p:cNvPr id="32" name="组合 31"/>
          <p:cNvGrpSpPr/>
          <p:nvPr/>
        </p:nvGrpSpPr>
        <p:grpSpPr>
          <a:xfrm>
            <a:off x="265430" y="2185042"/>
            <a:ext cx="5839460" cy="2878455"/>
            <a:chOff x="3073918" y="166971"/>
            <a:chExt cx="1017887" cy="491907"/>
          </a:xfrm>
        </p:grpSpPr>
        <p:sp>
          <p:nvSpPr>
            <p:cNvPr id="36" name="任意多边形 82"/>
            <p:cNvSpPr/>
            <p:nvPr>
              <p:custDataLst>
                <p:tags r:id="rId5"/>
              </p:custDataLst>
            </p:nvPr>
          </p:nvSpPr>
          <p:spPr bwMode="auto">
            <a:xfrm rot="5400000">
              <a:off x="3336908" y="-96019"/>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37" name="任意多边形 83"/>
            <p:cNvSpPr/>
            <p:nvPr>
              <p:custDataLst>
                <p:tags r:id="rId6"/>
              </p:custDataLst>
            </p:nvPr>
          </p:nvSpPr>
          <p:spPr bwMode="auto">
            <a:xfrm rot="16200000">
              <a:off x="3333117" y="-88685"/>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58" name="图片 5" descr="C:/Users/dell/Desktop/3.png3"/>
          <p:cNvPicPr>
            <a:picLocks noChangeAspect="1"/>
          </p:cNvPicPr>
          <p:nvPr>
            <p:custDataLst>
              <p:tags r:id="rId4"/>
            </p:custDataLst>
          </p:nvPr>
        </p:nvPicPr>
        <p:blipFill>
          <a:blip r:embed="rId16"/>
          <a:srcRect l="2147" r="2147"/>
          <a:stretch>
            <a:fillRect/>
          </a:stretch>
        </p:blipFill>
        <p:spPr>
          <a:xfrm>
            <a:off x="375285" y="2637155"/>
            <a:ext cx="5655945" cy="193738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12"/>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669405" y="1917700"/>
            <a:ext cx="5177790" cy="4079875"/>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92531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793865" y="2204720"/>
            <a:ext cx="3792220" cy="583565"/>
          </a:xfrm>
          <a:prstGeom prst="rect">
            <a:avLst/>
          </a:prstGeom>
          <a:noFill/>
        </p:spPr>
        <p:txBody>
          <a:bodyPr wrap="square" rtlCol="0">
            <a:spAutoFit/>
          </a:bodyPr>
          <a:lstStyle/>
          <a:p>
            <a:pPr defTabSz="913765">
              <a:defRPr/>
            </a:pPr>
            <a:r>
              <a:rPr lang="en-US" altLang="zh-CN" sz="3200" b="1" kern="0" dirty="0" smtClean="0">
                <a:solidFill>
                  <a:sysClr val="window" lastClr="FFFFFF">
                    <a:lumMod val="50000"/>
                  </a:sysClr>
                </a:solidFill>
                <a:latin typeface="微软雅黑" panose="020B0503020204020204" charset="-122"/>
                <a:ea typeface="微软雅黑" panose="020B0503020204020204" charset="-122"/>
              </a:rPr>
              <a:t>3</a:t>
            </a:r>
            <a:r>
              <a:rPr lang="zh-CN" altLang="en-US" sz="3200" b="1" kern="0" dirty="0" smtClean="0">
                <a:solidFill>
                  <a:sysClr val="window" lastClr="FFFFFF">
                    <a:lumMod val="50000"/>
                  </a:sysClr>
                </a:solidFill>
                <a:latin typeface="微软雅黑" panose="020B0503020204020204" charset="-122"/>
                <a:ea typeface="微软雅黑" panose="020B0503020204020204" charset="-122"/>
              </a:rPr>
              <a:t>、火龙果</a:t>
            </a:r>
            <a:endParaRPr lang="zh-CN"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700151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7319645" y="2853055"/>
            <a:ext cx="4250055" cy="2146300"/>
          </a:xfrm>
          <a:prstGeom prst="rect">
            <a:avLst/>
          </a:prstGeom>
        </p:spPr>
        <p:txBody>
          <a:bodyPr wrap="square">
            <a:noAutofit/>
          </a:bodyPr>
          <a:lstStyle/>
          <a:p>
            <a:pPr algn="just" defTabSz="913765">
              <a:lnSpc>
                <a:spcPct val="150000"/>
              </a:lnSpc>
              <a:defRPr/>
            </a:pPr>
            <a:r>
              <a:rPr lang="zh-CN" altLang="en-US" kern="0" smtClean="0">
                <a:solidFill>
                  <a:sysClr val="window" lastClr="FFFFFF">
                    <a:lumMod val="50000"/>
                  </a:sysClr>
                </a:solidFill>
                <a:latin typeface="微软雅黑" panose="020B0503020204020204" charset="-122"/>
                <a:ea typeface="微软雅黑" panose="020B0503020204020204" charset="-122"/>
              </a:rPr>
              <a:t>1</a:t>
            </a:r>
            <a:r>
              <a:rPr lang="zh-CN" altLang="en-US" kern="0" smtClean="0">
                <a:solidFill>
                  <a:schemeClr val="tx1">
                    <a:lumMod val="50000"/>
                    <a:lumOff val="50000"/>
                  </a:schemeClr>
                </a:solidFill>
                <a:latin typeface="微软雅黑" panose="020B0503020204020204" charset="-122"/>
                <a:ea typeface="微软雅黑" panose="020B0503020204020204" charset="-122"/>
              </a:rPr>
              <a:t>.利用椭圆形画出火龙果外形特点。注意上尖下宽的外形特点。</a:t>
            </a:r>
            <a:endParaRPr lang="zh-CN" altLang="en-US" kern="0" smtClean="0">
              <a:latin typeface="微软雅黑" panose="020B0503020204020204" charset="-122"/>
              <a:ea typeface="微软雅黑" panose="020B0503020204020204" charset="-122"/>
            </a:endParaRPr>
          </a:p>
          <a:p>
            <a:pPr algn="just" defTabSz="913765">
              <a:lnSpc>
                <a:spcPct val="150000"/>
              </a:lnSpc>
              <a:defRPr/>
            </a:pPr>
            <a:r>
              <a:rPr lang="zh-CN" altLang="en-US" kern="0" smtClean="0">
                <a:solidFill>
                  <a:sysClr val="window" lastClr="FFFFFF">
                    <a:lumMod val="50000"/>
                  </a:sysClr>
                </a:solidFill>
                <a:latin typeface="微软雅黑" panose="020B0503020204020204" charset="-122"/>
                <a:ea typeface="微软雅黑" panose="020B0503020204020204" charset="-122"/>
              </a:rPr>
              <a:t>2.</a:t>
            </a:r>
            <a:r>
              <a:rPr lang="zh-CN" altLang="en-US" kern="0" smtClean="0">
                <a:solidFill>
                  <a:schemeClr val="tx1">
                    <a:lumMod val="50000"/>
                    <a:lumOff val="50000"/>
                  </a:schemeClr>
                </a:solidFill>
                <a:latin typeface="微软雅黑" panose="020B0503020204020204" charset="-122"/>
                <a:ea typeface="微软雅黑" panose="020B0503020204020204" charset="-122"/>
              </a:rPr>
              <a:t>在椭圆形的基础上，进一步刻画果皮特点。</a:t>
            </a:r>
            <a:endParaRPr lang="zh-CN" altLang="en-US" kern="0" smtClean="0">
              <a:latin typeface="微软雅黑" panose="020B0503020204020204" charset="-122"/>
              <a:ea typeface="微软雅黑" panose="020B0503020204020204" charset="-122"/>
            </a:endParaRPr>
          </a:p>
          <a:p>
            <a:pPr algn="just" defTabSz="913765">
              <a:lnSpc>
                <a:spcPct val="150000"/>
              </a:lnSpc>
              <a:defRPr/>
            </a:pPr>
            <a:r>
              <a:rPr lang="zh-CN" altLang="en-US" kern="0" smtClean="0">
                <a:solidFill>
                  <a:sysClr val="window" lastClr="FFFFFF">
                    <a:lumMod val="50000"/>
                  </a:sysClr>
                </a:solidFill>
                <a:latin typeface="微软雅黑" panose="020B0503020204020204" charset="-122"/>
                <a:ea typeface="微软雅黑" panose="020B0503020204020204" charset="-122"/>
              </a:rPr>
              <a:t>3</a:t>
            </a:r>
            <a:r>
              <a:rPr lang="en-US" altLang="zh-CN" kern="0" smtClean="0">
                <a:solidFill>
                  <a:sysClr val="window" lastClr="FFFFFF">
                    <a:lumMod val="50000"/>
                  </a:sysClr>
                </a:solidFill>
                <a:latin typeface="微软雅黑" panose="020B0503020204020204" charset="-122"/>
                <a:ea typeface="微软雅黑" panose="020B0503020204020204" charset="-122"/>
              </a:rPr>
              <a:t>.</a:t>
            </a:r>
            <a:r>
              <a:rPr lang="zh-CN" altLang="en-US" kern="0" smtClean="0">
                <a:solidFill>
                  <a:sysClr val="window" lastClr="FFFFFF">
                    <a:lumMod val="50000"/>
                  </a:sysClr>
                </a:solidFill>
                <a:latin typeface="微软雅黑" panose="020B0503020204020204" charset="-122"/>
                <a:ea typeface="微软雅黑" panose="020B0503020204020204" charset="-122"/>
              </a:rPr>
              <a:t>添加果粒和果梗细节。整理画面，上色完成作画。</a:t>
            </a:r>
          </a:p>
        </p:txBody>
      </p:sp>
      <p:sp>
        <p:nvSpPr>
          <p:cNvPr id="2" name="矩形 1"/>
          <p:cNvSpPr/>
          <p:nvPr/>
        </p:nvSpPr>
        <p:spPr>
          <a:xfrm>
            <a:off x="1579245" y="316230"/>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绘画步骤</a:t>
            </a:r>
            <a:endParaRPr lang="zh-CN" altLang="en-US" sz="4000" b="1" dirty="0">
              <a:solidFill>
                <a:schemeClr val="bg1"/>
              </a:solidFill>
              <a:latin typeface="微软雅黑" panose="020B0503020204020204" charset="-122"/>
              <a:ea typeface="微软雅黑" panose="020B0503020204020204" charset="-122"/>
            </a:endParaRPr>
          </a:p>
        </p:txBody>
      </p:sp>
      <p:grpSp>
        <p:nvGrpSpPr>
          <p:cNvPr id="8" name="组合 7"/>
          <p:cNvGrpSpPr/>
          <p:nvPr/>
        </p:nvGrpSpPr>
        <p:grpSpPr>
          <a:xfrm>
            <a:off x="121920" y="2185035"/>
            <a:ext cx="6708140" cy="2877820"/>
            <a:chOff x="418" y="3441"/>
            <a:chExt cx="10564" cy="4532"/>
          </a:xfrm>
        </p:grpSpPr>
        <p:grpSp>
          <p:nvGrpSpPr>
            <p:cNvPr id="32" name="组合 31"/>
            <p:cNvGrpSpPr/>
            <p:nvPr/>
          </p:nvGrpSpPr>
          <p:grpSpPr>
            <a:xfrm>
              <a:off x="418" y="3441"/>
              <a:ext cx="10565" cy="4533"/>
              <a:chOff x="3073918" y="166971"/>
              <a:chExt cx="1017887" cy="491907"/>
            </a:xfrm>
          </p:grpSpPr>
          <p:sp>
            <p:nvSpPr>
              <p:cNvPr id="36" name="任意多边形 82"/>
              <p:cNvSpPr/>
              <p:nvPr>
                <p:custDataLst>
                  <p:tags r:id="rId7"/>
                </p:custDataLst>
              </p:nvPr>
            </p:nvSpPr>
            <p:spPr bwMode="auto">
              <a:xfrm rot="5400000">
                <a:off x="3336908" y="-96019"/>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37" name="任意多边形 83"/>
              <p:cNvSpPr/>
              <p:nvPr>
                <p:custDataLst>
                  <p:tags r:id="rId8"/>
                </p:custDataLst>
              </p:nvPr>
            </p:nvSpPr>
            <p:spPr bwMode="auto">
              <a:xfrm rot="16200000">
                <a:off x="3333117" y="-88685"/>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grpSp>
          <p:nvGrpSpPr>
            <p:cNvPr id="1073742896" name="组合 1073742895"/>
            <p:cNvGrpSpPr/>
            <p:nvPr/>
          </p:nvGrpSpPr>
          <p:grpSpPr>
            <a:xfrm>
              <a:off x="568" y="4152"/>
              <a:ext cx="10109" cy="3231"/>
              <a:chOff x="7101" y="79382"/>
              <a:chExt cx="8984" cy="2480"/>
            </a:xfrm>
          </p:grpSpPr>
          <p:sp>
            <p:nvSpPr>
              <p:cNvPr id="1073742892" name="矩形 90"/>
              <p:cNvSpPr/>
              <p:nvPr>
                <p:custDataLst>
                  <p:tags r:id="rId4"/>
                </p:custDataLst>
              </p:nvPr>
            </p:nvSpPr>
            <p:spPr>
              <a:xfrm>
                <a:off x="7101" y="79382"/>
                <a:ext cx="8984" cy="2481"/>
              </a:xfrm>
              <a:prstGeom prst="rect">
                <a:avLst/>
              </a:prstGeom>
              <a:solidFill>
                <a:srgbClr val="FFFFFF"/>
              </a:solidFill>
              <a:ln w="9525" cap="flat" cmpd="sng">
                <a:solidFill>
                  <a:srgbClr val="984807"/>
                </a:solidFill>
                <a:prstDash val="dash"/>
                <a:round/>
                <a:headEnd type="none" w="med" len="med"/>
                <a:tailEnd type="none" w="med" len="med"/>
              </a:ln>
            </p:spPr>
            <p:txBody>
              <a:bodyPr/>
              <a:lstStyle/>
              <a:p>
                <a:endParaRPr lang="zh-CN" altLang="en-US"/>
              </a:p>
            </p:txBody>
          </p:sp>
          <p:grpSp>
            <p:nvGrpSpPr>
              <p:cNvPr id="1073742895" name="组合 322"/>
              <p:cNvGrpSpPr/>
              <p:nvPr/>
            </p:nvGrpSpPr>
            <p:grpSpPr>
              <a:xfrm>
                <a:off x="7255" y="79556"/>
                <a:ext cx="8447" cy="2173"/>
                <a:chOff x="-193037" y="0"/>
                <a:chExt cx="5363751" cy="1379855"/>
              </a:xfrm>
            </p:grpSpPr>
            <p:pic>
              <p:nvPicPr>
                <p:cNvPr id="1073742893" name="图片 1073742892"/>
                <p:cNvPicPr>
                  <a:picLocks noChangeAspect="1"/>
                </p:cNvPicPr>
                <p:nvPr>
                  <p:custDataLst>
                    <p:tags r:id="rId5"/>
                  </p:custDataLst>
                </p:nvPr>
              </p:nvPicPr>
              <p:blipFill>
                <a:blip r:embed="rId18"/>
                <a:stretch>
                  <a:fillRect/>
                </a:stretch>
              </p:blipFill>
              <p:spPr>
                <a:xfrm>
                  <a:off x="-193037" y="116840"/>
                  <a:ext cx="4042974" cy="1263015"/>
                </a:xfrm>
                <a:prstGeom prst="rect">
                  <a:avLst/>
                </a:prstGeom>
                <a:noFill/>
                <a:ln w="9525">
                  <a:noFill/>
                </a:ln>
              </p:spPr>
            </p:pic>
            <p:pic>
              <p:nvPicPr>
                <p:cNvPr id="1073742894" name="图片 321"/>
                <p:cNvPicPr>
                  <a:picLocks noChangeAspect="1"/>
                </p:cNvPicPr>
                <p:nvPr>
                  <p:custDataLst>
                    <p:tags r:id="rId6"/>
                  </p:custDataLst>
                </p:nvPr>
              </p:nvPicPr>
              <p:blipFill>
                <a:blip r:embed="rId19">
                  <a:lum bright="6000" contrast="23999"/>
                </a:blip>
                <a:stretch>
                  <a:fillRect/>
                </a:stretch>
              </p:blipFill>
              <p:spPr>
                <a:xfrm>
                  <a:off x="3799114" y="0"/>
                  <a:ext cx="1371600" cy="1371600"/>
                </a:xfrm>
                <a:prstGeom prst="rect">
                  <a:avLst/>
                </a:prstGeom>
                <a:noFill/>
                <a:ln w="9525">
                  <a:noFill/>
                </a:ln>
              </p:spPr>
            </p:pic>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grpSp>
        <p:nvGrpSpPr>
          <p:cNvPr id="79" name="组合 78"/>
          <p:cNvGrpSpPr/>
          <p:nvPr/>
        </p:nvGrpSpPr>
        <p:grpSpPr>
          <a:xfrm>
            <a:off x="729615" y="1671320"/>
            <a:ext cx="4618355" cy="4013835"/>
            <a:chOff x="3073918" y="203757"/>
            <a:chExt cx="1017887" cy="491907"/>
          </a:xfrm>
        </p:grpSpPr>
        <p:sp>
          <p:nvSpPr>
            <p:cNvPr id="80" name="任意多边形 82"/>
            <p:cNvSpPr/>
            <p:nvPr>
              <p:custDataLst>
                <p:tags r:id="rId18"/>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81" name="任意多边形 83"/>
            <p:cNvSpPr/>
            <p:nvPr>
              <p:custDataLst>
                <p:tags r:id="rId19"/>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5" name="图片 4"/>
          <p:cNvPicPr>
            <a:picLocks noChangeAspect="1"/>
          </p:cNvPicPr>
          <p:nvPr>
            <p:custDataLst>
              <p:tags r:id="rId2"/>
            </p:custDataLst>
          </p:nvPr>
        </p:nvPicPr>
        <p:blipFill rotWithShape="1">
          <a:blip r:embed="rId23"/>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167120" y="1917700"/>
            <a:ext cx="4690110" cy="4024630"/>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 name="矩形 1"/>
          <p:cNvSpPr/>
          <p:nvPr/>
        </p:nvSpPr>
        <p:spPr>
          <a:xfrm>
            <a:off x="1579301" y="316005"/>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出示任务</a:t>
            </a:r>
            <a:endParaRPr lang="zh-CN" altLang="en-US"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63829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527800" y="2149475"/>
            <a:ext cx="2101215" cy="685165"/>
          </a:xfrm>
          <a:prstGeom prst="rect">
            <a:avLst/>
          </a:prstGeom>
          <a:noFill/>
        </p:spPr>
        <p:txBody>
          <a:bodyPr wrap="square" rtlCol="0">
            <a:noAutofit/>
          </a:bodyPr>
          <a:lstStyle/>
          <a:p>
            <a:pPr algn="r" defTabSz="913765">
              <a:defRPr/>
            </a:pPr>
            <a:r>
              <a:rPr lang="zh-CN" altLang="en-US" sz="3600" b="1" kern="0" dirty="0" smtClean="0">
                <a:solidFill>
                  <a:sysClr val="window" lastClr="FFFFFF">
                    <a:lumMod val="50000"/>
                  </a:sysClr>
                </a:solidFill>
                <a:latin typeface="微软雅黑" panose="020B0503020204020204" charset="-122"/>
                <a:ea typeface="微软雅黑" panose="020B0503020204020204" charset="-122"/>
              </a:rPr>
              <a:t>拓展创新</a:t>
            </a:r>
            <a:r>
              <a:rPr lang="en-US" altLang="zh-CN" sz="3600" b="1" kern="0" dirty="0" smtClean="0">
                <a:solidFill>
                  <a:sysClr val="window" lastClr="FFFFFF">
                    <a:lumMod val="50000"/>
                  </a:sysClr>
                </a:solidFill>
                <a:latin typeface="微软雅黑" panose="020B0503020204020204" charset="-122"/>
                <a:ea typeface="微软雅黑" panose="020B0503020204020204" charset="-122"/>
              </a:rPr>
              <a:t> </a:t>
            </a:r>
            <a:r>
              <a:rPr lang="en-US" altLang="zh-CN" sz="3600" kern="0" dirty="0" smtClean="0">
                <a:solidFill>
                  <a:sysClr val="window" lastClr="FFFFFF">
                    <a:lumMod val="50000"/>
                  </a:sysClr>
                </a:solidFill>
                <a:latin typeface="微软雅黑" panose="020B0503020204020204" charset="-122"/>
                <a:ea typeface="微软雅黑" panose="020B0503020204020204" charset="-122"/>
              </a:rPr>
              <a:t>  </a:t>
            </a:r>
            <a:endParaRPr lang="zh-CN" altLang="en-US"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671449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sp>
        <p:nvSpPr>
          <p:cNvPr id="7" name="矩形 6"/>
          <p:cNvSpPr/>
          <p:nvPr/>
        </p:nvSpPr>
        <p:spPr>
          <a:xfrm>
            <a:off x="6713855" y="2996565"/>
            <a:ext cx="3705225" cy="2146300"/>
          </a:xfrm>
          <a:prstGeom prst="rect">
            <a:avLst/>
          </a:prstGeom>
        </p:spPr>
        <p:txBody>
          <a:bodyPr wrap="square">
            <a:noAutofit/>
          </a:bodyPr>
          <a:lstStyle/>
          <a:p>
            <a:pPr algn="just" defTabSz="913765">
              <a:lnSpc>
                <a:spcPct val="150000"/>
              </a:lnSpc>
              <a:defRPr/>
            </a:pPr>
            <a:r>
              <a:rPr lang="zh-CN" altLang="en-US" kern="0" dirty="0" smtClean="0">
                <a:solidFill>
                  <a:sysClr val="window" lastClr="FFFFFF">
                    <a:lumMod val="50000"/>
                  </a:sysClr>
                </a:solidFill>
                <a:latin typeface="微软雅黑" panose="020B0503020204020204" charset="-122"/>
                <a:ea typeface="微软雅黑" panose="020B0503020204020204" charset="-122"/>
              </a:rPr>
              <a:t>   我们国家幅员辽阔，南北方水土气候各不相同，许多蔬果都存在地域性的差别。</a:t>
            </a:r>
          </a:p>
          <a:p>
            <a:pPr algn="just" defTabSz="913765">
              <a:lnSpc>
                <a:spcPct val="150000"/>
              </a:lnSpc>
              <a:defRPr/>
            </a:pPr>
            <a:r>
              <a:rPr lang="zh-CN" altLang="en-US" kern="0" dirty="0" smtClean="0">
                <a:solidFill>
                  <a:sysClr val="window" lastClr="FFFFFF">
                    <a:lumMod val="50000"/>
                  </a:sysClr>
                </a:solidFill>
                <a:latin typeface="微软雅黑" panose="020B0503020204020204" charset="-122"/>
                <a:ea typeface="微软雅黑" panose="020B0503020204020204" charset="-122"/>
              </a:rPr>
              <a:t>我们以南北方来划分，，动动你的小手用简笔画的形式把它们画下来，比比谁画的更多。</a:t>
            </a:r>
          </a:p>
        </p:txBody>
      </p:sp>
      <p:cxnSp>
        <p:nvCxnSpPr>
          <p:cNvPr id="8" name="直接连接符 7"/>
          <p:cNvCxnSpPr/>
          <p:nvPr>
            <p:custDataLst>
              <p:tags r:id="rId4"/>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custDataLst>
              <p:tags r:id="rId5"/>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46" name="椭圆 45"/>
          <p:cNvSpPr/>
          <p:nvPr>
            <p:custDataLst>
              <p:tags r:id="rId6"/>
            </p:custDataLst>
          </p:nvPr>
        </p:nvSpPr>
        <p:spPr>
          <a:xfrm>
            <a:off x="9264046" y="18859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7" name="椭圆 46"/>
          <p:cNvSpPr/>
          <p:nvPr>
            <p:custDataLst>
              <p:tags r:id="rId7"/>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8" name="椭圆 47"/>
          <p:cNvSpPr/>
          <p:nvPr>
            <p:custDataLst>
              <p:tags r:id="rId8"/>
            </p:custDataLst>
          </p:nvPr>
        </p:nvSpPr>
        <p:spPr>
          <a:xfrm>
            <a:off x="9360249" y="27749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9" name="文本框 18"/>
          <p:cNvSpPr txBox="1"/>
          <p:nvPr>
            <p:custDataLst>
              <p:tags r:id="rId9"/>
            </p:custDataLst>
          </p:nvPr>
        </p:nvSpPr>
        <p:spPr>
          <a:xfrm>
            <a:off x="9354851" y="32829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任务实施</a:t>
            </a:r>
          </a:p>
        </p:txBody>
      </p:sp>
      <p:sp>
        <p:nvSpPr>
          <p:cNvPr id="50" name="椭圆 49"/>
          <p:cNvSpPr/>
          <p:nvPr>
            <p:custDataLst>
              <p:tags r:id="rId10"/>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1" name="文本框 42"/>
          <p:cNvSpPr txBox="1"/>
          <p:nvPr>
            <p:custDataLst>
              <p:tags r:id="rId11"/>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任务描述</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2" name="椭圆 51"/>
          <p:cNvSpPr/>
          <p:nvPr>
            <p:custDataLst>
              <p:tags r:id="rId12"/>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3" name="椭圆 52"/>
          <p:cNvSpPr/>
          <p:nvPr>
            <p:custDataLst>
              <p:tags r:id="rId13"/>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4" name="文本框 42"/>
          <p:cNvSpPr txBox="1"/>
          <p:nvPr>
            <p:custDataLst>
              <p:tags r:id="rId14"/>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5" name="椭圆 54"/>
          <p:cNvSpPr/>
          <p:nvPr>
            <p:custDataLst>
              <p:tags r:id="rId15"/>
            </p:custDataLst>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6" name="椭圆 55"/>
          <p:cNvSpPr/>
          <p:nvPr>
            <p:custDataLst>
              <p:tags r:id="rId16"/>
            </p:custDataLst>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7" name="文本框 42"/>
          <p:cNvSpPr txBox="1"/>
          <p:nvPr>
            <p:custDataLst>
              <p:tags r:id="rId17"/>
            </p:custDataLst>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9" name="图片 8" descr="31"/>
          <p:cNvPicPr>
            <a:picLocks noChangeAspect="1"/>
          </p:cNvPicPr>
          <p:nvPr/>
        </p:nvPicPr>
        <p:blipFill>
          <a:blip r:embed="rId29"/>
          <a:stretch>
            <a:fillRect/>
          </a:stretch>
        </p:blipFill>
        <p:spPr>
          <a:xfrm>
            <a:off x="983615" y="1917065"/>
            <a:ext cx="4133850" cy="3482340"/>
          </a:xfrm>
          <a:prstGeom prst="round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grpSp>
        <p:nvGrpSpPr>
          <p:cNvPr id="79" name="组合 78"/>
          <p:cNvGrpSpPr/>
          <p:nvPr/>
        </p:nvGrpSpPr>
        <p:grpSpPr>
          <a:xfrm>
            <a:off x="982980" y="1916430"/>
            <a:ext cx="4618355" cy="3469005"/>
            <a:chOff x="3073918" y="203757"/>
            <a:chExt cx="1017887" cy="491907"/>
          </a:xfrm>
        </p:grpSpPr>
        <p:sp>
          <p:nvSpPr>
            <p:cNvPr id="80" name="任意多边形 82"/>
            <p:cNvSpPr/>
            <p:nvPr>
              <p:custDataLst>
                <p:tags r:id="rId18"/>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81" name="任意多边形 83"/>
            <p:cNvSpPr/>
            <p:nvPr>
              <p:custDataLst>
                <p:tags r:id="rId19"/>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5" name="图片 4"/>
          <p:cNvPicPr>
            <a:picLocks noChangeAspect="1"/>
          </p:cNvPicPr>
          <p:nvPr>
            <p:custDataLst>
              <p:tags r:id="rId2"/>
            </p:custDataLst>
          </p:nvPr>
        </p:nvPicPr>
        <p:blipFill rotWithShape="1">
          <a:blip r:embed="rId23"/>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167120" y="1917700"/>
            <a:ext cx="4690110" cy="4024630"/>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 name="矩形 1"/>
          <p:cNvSpPr/>
          <p:nvPr/>
        </p:nvSpPr>
        <p:spPr>
          <a:xfrm>
            <a:off x="1579301" y="316005"/>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出示任务</a:t>
            </a:r>
            <a:endParaRPr lang="zh-CN" altLang="en-US"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63829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527800" y="2149475"/>
            <a:ext cx="2101215" cy="685165"/>
          </a:xfrm>
          <a:prstGeom prst="rect">
            <a:avLst/>
          </a:prstGeom>
          <a:noFill/>
        </p:spPr>
        <p:txBody>
          <a:bodyPr wrap="square" rtlCol="0">
            <a:noAutofit/>
          </a:bodyPr>
          <a:lstStyle/>
          <a:p>
            <a:pPr algn="r" defTabSz="913765">
              <a:defRPr/>
            </a:pPr>
            <a:r>
              <a:rPr lang="zh-CN" altLang="en-US" sz="3600" b="1" kern="0" dirty="0" smtClean="0">
                <a:solidFill>
                  <a:sysClr val="window" lastClr="FFFFFF">
                    <a:lumMod val="50000"/>
                  </a:sysClr>
                </a:solidFill>
                <a:latin typeface="微软雅黑" panose="020B0503020204020204" charset="-122"/>
                <a:ea typeface="微软雅黑" panose="020B0503020204020204" charset="-122"/>
              </a:rPr>
              <a:t>拓展创新</a:t>
            </a:r>
            <a:r>
              <a:rPr lang="en-US" altLang="zh-CN" sz="3600" b="1" kern="0" dirty="0" smtClean="0">
                <a:solidFill>
                  <a:sysClr val="window" lastClr="FFFFFF">
                    <a:lumMod val="50000"/>
                  </a:sysClr>
                </a:solidFill>
                <a:latin typeface="微软雅黑" panose="020B0503020204020204" charset="-122"/>
                <a:ea typeface="微软雅黑" panose="020B0503020204020204" charset="-122"/>
              </a:rPr>
              <a:t> </a:t>
            </a:r>
            <a:r>
              <a:rPr lang="en-US" altLang="zh-CN" sz="3600" kern="0" dirty="0" smtClean="0">
                <a:solidFill>
                  <a:sysClr val="window" lastClr="FFFFFF">
                    <a:lumMod val="50000"/>
                  </a:sysClr>
                </a:solidFill>
                <a:latin typeface="微软雅黑" panose="020B0503020204020204" charset="-122"/>
                <a:ea typeface="微软雅黑" panose="020B0503020204020204" charset="-122"/>
              </a:rPr>
              <a:t>  </a:t>
            </a:r>
            <a:endParaRPr lang="zh-CN" altLang="en-US"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671449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sp>
        <p:nvSpPr>
          <p:cNvPr id="7" name="矩形 6"/>
          <p:cNvSpPr/>
          <p:nvPr/>
        </p:nvSpPr>
        <p:spPr>
          <a:xfrm>
            <a:off x="6713855" y="2996565"/>
            <a:ext cx="3705225" cy="2146300"/>
          </a:xfrm>
          <a:prstGeom prst="rect">
            <a:avLst/>
          </a:prstGeom>
        </p:spPr>
        <p:txBody>
          <a:bodyPr wrap="square">
            <a:noAutofit/>
          </a:bodyPr>
          <a:lstStyle/>
          <a:p>
            <a:pPr algn="just" defTabSz="913765">
              <a:lnSpc>
                <a:spcPct val="150000"/>
              </a:lnSpc>
              <a:defRPr/>
            </a:pPr>
            <a:r>
              <a:rPr lang="zh-CN" altLang="en-US" kern="0" dirty="0" smtClean="0">
                <a:solidFill>
                  <a:sysClr val="window" lastClr="FFFFFF">
                    <a:lumMod val="50000"/>
                  </a:sysClr>
                </a:solidFill>
                <a:latin typeface="微软雅黑" panose="020B0503020204020204" charset="-122"/>
                <a:ea typeface="微软雅黑" panose="020B0503020204020204" charset="-122"/>
              </a:rPr>
              <a:t>   我们国家幅员辽阔，南北方水土气候各不相同，许多蔬果都存在地域性的差别。</a:t>
            </a:r>
          </a:p>
          <a:p>
            <a:pPr algn="just" defTabSz="913765">
              <a:lnSpc>
                <a:spcPct val="150000"/>
              </a:lnSpc>
              <a:defRPr/>
            </a:pPr>
            <a:r>
              <a:rPr lang="zh-CN" altLang="en-US" kern="0" dirty="0" smtClean="0">
                <a:solidFill>
                  <a:sysClr val="window" lastClr="FFFFFF">
                    <a:lumMod val="50000"/>
                  </a:sysClr>
                </a:solidFill>
                <a:latin typeface="微软雅黑" panose="020B0503020204020204" charset="-122"/>
                <a:ea typeface="微软雅黑" panose="020B0503020204020204" charset="-122"/>
              </a:rPr>
              <a:t>我们以南北方来划分，，动动你的小手用简笔画的形式把它们画下来，比比谁画的更多。</a:t>
            </a:r>
          </a:p>
        </p:txBody>
      </p:sp>
      <p:cxnSp>
        <p:nvCxnSpPr>
          <p:cNvPr id="8" name="直接连接符 7"/>
          <p:cNvCxnSpPr/>
          <p:nvPr>
            <p:custDataLst>
              <p:tags r:id="rId4"/>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custDataLst>
              <p:tags r:id="rId5"/>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46" name="椭圆 45"/>
          <p:cNvSpPr/>
          <p:nvPr>
            <p:custDataLst>
              <p:tags r:id="rId6"/>
            </p:custDataLst>
          </p:nvPr>
        </p:nvSpPr>
        <p:spPr>
          <a:xfrm>
            <a:off x="9264046" y="18859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7" name="椭圆 46"/>
          <p:cNvSpPr/>
          <p:nvPr>
            <p:custDataLst>
              <p:tags r:id="rId7"/>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8" name="椭圆 47"/>
          <p:cNvSpPr/>
          <p:nvPr>
            <p:custDataLst>
              <p:tags r:id="rId8"/>
            </p:custDataLst>
          </p:nvPr>
        </p:nvSpPr>
        <p:spPr>
          <a:xfrm>
            <a:off x="9360249" y="27749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9" name="文本框 18"/>
          <p:cNvSpPr txBox="1"/>
          <p:nvPr>
            <p:custDataLst>
              <p:tags r:id="rId9"/>
            </p:custDataLst>
          </p:nvPr>
        </p:nvSpPr>
        <p:spPr>
          <a:xfrm>
            <a:off x="9354851" y="32829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任务实施</a:t>
            </a:r>
          </a:p>
        </p:txBody>
      </p:sp>
      <p:sp>
        <p:nvSpPr>
          <p:cNvPr id="50" name="椭圆 49"/>
          <p:cNvSpPr/>
          <p:nvPr>
            <p:custDataLst>
              <p:tags r:id="rId10"/>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1" name="文本框 42"/>
          <p:cNvSpPr txBox="1"/>
          <p:nvPr>
            <p:custDataLst>
              <p:tags r:id="rId11"/>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任务描述</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2" name="椭圆 51"/>
          <p:cNvSpPr/>
          <p:nvPr>
            <p:custDataLst>
              <p:tags r:id="rId12"/>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3" name="椭圆 52"/>
          <p:cNvSpPr/>
          <p:nvPr>
            <p:custDataLst>
              <p:tags r:id="rId13"/>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4" name="文本框 42"/>
          <p:cNvSpPr txBox="1"/>
          <p:nvPr>
            <p:custDataLst>
              <p:tags r:id="rId14"/>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5" name="椭圆 54"/>
          <p:cNvSpPr/>
          <p:nvPr>
            <p:custDataLst>
              <p:tags r:id="rId15"/>
            </p:custDataLst>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6" name="椭圆 55"/>
          <p:cNvSpPr/>
          <p:nvPr>
            <p:custDataLst>
              <p:tags r:id="rId16"/>
            </p:custDataLst>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7" name="文本框 42"/>
          <p:cNvSpPr txBox="1"/>
          <p:nvPr>
            <p:custDataLst>
              <p:tags r:id="rId17"/>
            </p:custDataLst>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9" name="图片 8" descr="C:/Users/dell/Desktop/222.png222"/>
          <p:cNvPicPr>
            <a:picLocks noChangeAspect="1"/>
          </p:cNvPicPr>
          <p:nvPr/>
        </p:nvPicPr>
        <p:blipFill>
          <a:blip r:embed="rId29"/>
          <a:srcRect l="1243" t="-18" r="448"/>
          <a:stretch>
            <a:fillRect/>
          </a:stretch>
        </p:blipFill>
        <p:spPr>
          <a:xfrm>
            <a:off x="1071245" y="2161540"/>
            <a:ext cx="4374515" cy="3003550"/>
          </a:xfrm>
          <a:prstGeom prst="round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0"/>
          <a:stretch>
            <a:fillRect/>
          </a:stretch>
        </a:blipFill>
        <a:effectLst/>
      </p:bgPr>
    </p:bg>
    <p:spTree>
      <p:nvGrpSpPr>
        <p:cNvPr id="1" name=""/>
        <p:cNvGrpSpPr/>
        <p:nvPr/>
      </p:nvGrpSpPr>
      <p:grpSpPr>
        <a:xfrm>
          <a:off x="0" y="0"/>
          <a:ext cx="0" cy="0"/>
          <a:chOff x="0" y="0"/>
          <a:chExt cx="0" cy="0"/>
        </a:xfrm>
      </p:grpSpPr>
      <p:sp>
        <p:nvSpPr>
          <p:cNvPr id="62" name="矩形 61"/>
          <p:cNvSpPr/>
          <p:nvPr/>
        </p:nvSpPr>
        <p:spPr>
          <a:xfrm>
            <a:off x="1568506" y="376330"/>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任务实施</a:t>
            </a:r>
            <a:endParaRPr lang="zh-CN" altLang="en-US" b="1" dirty="0">
              <a:solidFill>
                <a:schemeClr val="bg1"/>
              </a:solidFill>
              <a:latin typeface="微软雅黑" panose="020B0503020204020204" charset="-122"/>
              <a:ea typeface="微软雅黑" panose="020B0503020204020204" charset="-122"/>
              <a:sym typeface="+mn-ea"/>
            </a:endParaRPr>
          </a:p>
        </p:txBody>
      </p:sp>
      <p:grpSp>
        <p:nvGrpSpPr>
          <p:cNvPr id="63" name="组合 62"/>
          <p:cNvGrpSpPr/>
          <p:nvPr/>
        </p:nvGrpSpPr>
        <p:grpSpPr>
          <a:xfrm>
            <a:off x="648971" y="321555"/>
            <a:ext cx="709208" cy="709467"/>
            <a:chOff x="646916" y="321629"/>
            <a:chExt cx="709372" cy="709631"/>
          </a:xfrm>
        </p:grpSpPr>
        <p:grpSp>
          <p:nvGrpSpPr>
            <p:cNvPr id="64" name="组合 63"/>
            <p:cNvGrpSpPr/>
            <p:nvPr/>
          </p:nvGrpSpPr>
          <p:grpSpPr>
            <a:xfrm>
              <a:off x="646916" y="321629"/>
              <a:ext cx="709372" cy="709631"/>
              <a:chOff x="5614910" y="779869"/>
              <a:chExt cx="860050" cy="860050"/>
            </a:xfrm>
          </p:grpSpPr>
          <p:sp>
            <p:nvSpPr>
              <p:cNvPr id="65" name="椭圆 64"/>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6" name="椭圆 6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7" name="图片 6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cxnSp>
        <p:nvCxnSpPr>
          <p:cNvPr id="44" name="直接连接符 43"/>
          <p:cNvCxnSpPr/>
          <p:nvPr>
            <p:custDataLst>
              <p:tags r:id="rId2"/>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custDataLst>
              <p:tags r:id="rId3"/>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46" name="椭圆 45"/>
          <p:cNvSpPr/>
          <p:nvPr>
            <p:custDataLst>
              <p:tags r:id="rId4"/>
            </p:custDataLst>
          </p:nvPr>
        </p:nvSpPr>
        <p:spPr>
          <a:xfrm>
            <a:off x="9264046" y="18859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7" name="椭圆 46"/>
          <p:cNvSpPr/>
          <p:nvPr>
            <p:custDataLst>
              <p:tags r:id="rId5"/>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8" name="椭圆 47"/>
          <p:cNvSpPr/>
          <p:nvPr>
            <p:custDataLst>
              <p:tags r:id="rId6"/>
            </p:custDataLst>
          </p:nvPr>
        </p:nvSpPr>
        <p:spPr>
          <a:xfrm>
            <a:off x="9360249" y="27749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9" name="文本框 18"/>
          <p:cNvSpPr txBox="1"/>
          <p:nvPr>
            <p:custDataLst>
              <p:tags r:id="rId7"/>
            </p:custDataLst>
          </p:nvPr>
        </p:nvSpPr>
        <p:spPr>
          <a:xfrm>
            <a:off x="9354851" y="32829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任务实施</a:t>
            </a:r>
          </a:p>
        </p:txBody>
      </p:sp>
      <p:sp>
        <p:nvSpPr>
          <p:cNvPr id="50" name="椭圆 49"/>
          <p:cNvSpPr/>
          <p:nvPr>
            <p:custDataLst>
              <p:tags r:id="rId8"/>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1" name="文本框 42"/>
          <p:cNvSpPr txBox="1"/>
          <p:nvPr>
            <p:custDataLst>
              <p:tags r:id="rId9"/>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任务描述</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2" name="椭圆 51"/>
          <p:cNvSpPr/>
          <p:nvPr>
            <p:custDataLst>
              <p:tags r:id="rId10"/>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3" name="椭圆 52"/>
          <p:cNvSpPr/>
          <p:nvPr>
            <p:custDataLst>
              <p:tags r:id="rId11"/>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4" name="文本框 42"/>
          <p:cNvSpPr txBox="1"/>
          <p:nvPr>
            <p:custDataLst>
              <p:tags r:id="rId12"/>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5" name="椭圆 54"/>
          <p:cNvSpPr/>
          <p:nvPr>
            <p:custDataLst>
              <p:tags r:id="rId13"/>
            </p:custDataLst>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6" name="椭圆 55"/>
          <p:cNvSpPr/>
          <p:nvPr>
            <p:custDataLst>
              <p:tags r:id="rId14"/>
            </p:custDataLst>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7" name="文本框 42"/>
          <p:cNvSpPr txBox="1"/>
          <p:nvPr>
            <p:custDataLst>
              <p:tags r:id="rId15"/>
            </p:custDataLst>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cxnSp>
        <p:nvCxnSpPr>
          <p:cNvPr id="34" name="直接连接符 33"/>
          <p:cNvCxnSpPr>
            <a:stCxn id="35" idx="4"/>
          </p:cNvCxnSpPr>
          <p:nvPr>
            <p:custDataLst>
              <p:tags r:id="rId16"/>
            </p:custDataLst>
          </p:nvPr>
        </p:nvCxnSpPr>
        <p:spPr>
          <a:xfrm>
            <a:off x="6027420" y="1955800"/>
            <a:ext cx="5259705" cy="1397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custDataLst>
              <p:tags r:id="rId17"/>
            </p:custDataLst>
          </p:nvPr>
        </p:nvSpPr>
        <p:spPr>
          <a:xfrm rot="5400000">
            <a:off x="6028044" y="182004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grpSp>
        <p:nvGrpSpPr>
          <p:cNvPr id="3" name="组合 2"/>
          <p:cNvGrpSpPr/>
          <p:nvPr/>
        </p:nvGrpSpPr>
        <p:grpSpPr>
          <a:xfrm>
            <a:off x="6597650" y="1596390"/>
            <a:ext cx="811530" cy="753110"/>
            <a:chOff x="11738" y="2294"/>
            <a:chExt cx="1674" cy="1626"/>
          </a:xfrm>
        </p:grpSpPr>
        <p:sp>
          <p:nvSpPr>
            <p:cNvPr id="36" name="椭圆 35"/>
            <p:cNvSpPr/>
            <p:nvPr>
              <p:custDataLst>
                <p:tags r:id="rId26"/>
              </p:custDataLst>
            </p:nvPr>
          </p:nvSpPr>
          <p:spPr>
            <a:xfrm>
              <a:off x="11738" y="2294"/>
              <a:ext cx="1674" cy="162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7" name="椭圆 36"/>
            <p:cNvSpPr/>
            <p:nvPr>
              <p:custDataLst>
                <p:tags r:id="rId27"/>
              </p:custDataLst>
            </p:nvPr>
          </p:nvSpPr>
          <p:spPr>
            <a:xfrm>
              <a:off x="11890" y="2434"/>
              <a:ext cx="1369" cy="1347"/>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grpSp>
      <p:sp>
        <p:nvSpPr>
          <p:cNvPr id="38" name="文本框 18"/>
          <p:cNvSpPr txBox="1"/>
          <p:nvPr>
            <p:custDataLst>
              <p:tags r:id="rId18"/>
            </p:custDataLst>
          </p:nvPr>
        </p:nvSpPr>
        <p:spPr>
          <a:xfrm>
            <a:off x="6534181" y="1667510"/>
            <a:ext cx="875030"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示范</a:t>
            </a:r>
          </a:p>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讲解</a:t>
            </a:r>
          </a:p>
        </p:txBody>
      </p:sp>
      <p:grpSp>
        <p:nvGrpSpPr>
          <p:cNvPr id="39" name="组合 38"/>
          <p:cNvGrpSpPr/>
          <p:nvPr/>
        </p:nvGrpSpPr>
        <p:grpSpPr>
          <a:xfrm>
            <a:off x="8431835" y="1920389"/>
            <a:ext cx="146016" cy="146016"/>
            <a:chOff x="5840809" y="2492376"/>
            <a:chExt cx="493316" cy="493316"/>
          </a:xfrm>
        </p:grpSpPr>
        <p:sp>
          <p:nvSpPr>
            <p:cNvPr id="40" name="椭圆 39"/>
            <p:cNvSpPr/>
            <p:nvPr>
              <p:custDataLst>
                <p:tags r:id="rId24"/>
              </p:custDataLst>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41" name="椭圆 40"/>
            <p:cNvSpPr/>
            <p:nvPr>
              <p:custDataLst>
                <p:tags r:id="rId25"/>
              </p:custDataLst>
            </p:nvPr>
          </p:nvSpPr>
          <p:spPr>
            <a:xfrm>
              <a:off x="5889859" y="2541426"/>
              <a:ext cx="395216" cy="395216"/>
            </a:xfrm>
            <a:prstGeom prst="ellipse">
              <a:avLst/>
            </a:prstGeom>
            <a:solidFill>
              <a:srgbClr val="78BEB9"/>
            </a:solidFill>
            <a:ln w="12700" cap="flat" cmpd="sng" algn="ctr">
              <a:noFill/>
              <a:prstDash val="solid"/>
              <a:miter lim="800000"/>
            </a:ln>
            <a:effectLst>
              <a:innerShdw blurRad="50800">
                <a:prstClr val="black"/>
              </a:innerShdw>
            </a:effectLst>
          </p:spPr>
          <p:txBody>
            <a:bodyPr rtlCol="0" anchor="ctr"/>
            <a:lstStyle/>
            <a:p>
              <a:pPr algn="ctr" defTabSz="913765">
                <a:defRPr/>
              </a:pP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42" name="等腰三角形 41"/>
          <p:cNvSpPr/>
          <p:nvPr>
            <p:custDataLst>
              <p:tags r:id="rId19"/>
            </p:custDataLst>
          </p:nvPr>
        </p:nvSpPr>
        <p:spPr>
          <a:xfrm>
            <a:off x="7904332" y="2085453"/>
            <a:ext cx="1201022" cy="552323"/>
          </a:xfrm>
          <a:prstGeom prst="triangl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noFill/>
            <a:prstDash val="solid"/>
            <a:miter lim="800000"/>
          </a:ln>
          <a:effectLst/>
        </p:spPr>
        <p:txBody>
          <a:bodyPr lIns="91390" tIns="45693" rIns="91390" bIns="45693"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43" name="组合 42"/>
          <p:cNvGrpSpPr/>
          <p:nvPr/>
        </p:nvGrpSpPr>
        <p:grpSpPr>
          <a:xfrm>
            <a:off x="6575425" y="2720975"/>
            <a:ext cx="4643755" cy="3922946"/>
            <a:chOff x="2283117" y="2891789"/>
            <a:chExt cx="2065946" cy="2879342"/>
          </a:xfrm>
        </p:grpSpPr>
        <p:sp>
          <p:nvSpPr>
            <p:cNvPr id="58" name="圆角矩形 57"/>
            <p:cNvSpPr/>
            <p:nvPr>
              <p:custDataLst>
                <p:tags r:id="rId22"/>
              </p:custDataLst>
            </p:nvPr>
          </p:nvSpPr>
          <p:spPr>
            <a:xfrm>
              <a:off x="2283117" y="2891789"/>
              <a:ext cx="2065946" cy="28793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59" name="矩形 58"/>
            <p:cNvSpPr/>
            <p:nvPr>
              <p:custDataLst>
                <p:tags r:id="rId23"/>
              </p:custDataLst>
            </p:nvPr>
          </p:nvSpPr>
          <p:spPr>
            <a:xfrm>
              <a:off x="2326622" y="3086608"/>
              <a:ext cx="1888251" cy="2635181"/>
            </a:xfrm>
            <a:prstGeom prst="rect">
              <a:avLst/>
            </a:prstGeom>
          </p:spPr>
          <p:txBody>
            <a:bodyPr wrap="square">
              <a:noAutofit/>
            </a:bodyPr>
            <a:lstStyle/>
            <a:p>
              <a:pPr algn="just" defTabSz="913765">
                <a:lnSpc>
                  <a:spcPct val="150000"/>
                </a:lnSpc>
                <a:defRPr/>
              </a:pPr>
              <a:r>
                <a:rPr kern="0" dirty="0">
                  <a:solidFill>
                    <a:sysClr val="window" lastClr="FFFFFF">
                      <a:lumMod val="50000"/>
                    </a:sysClr>
                  </a:solidFill>
                  <a:latin typeface="微软雅黑" panose="020B0503020204020204" charset="-122"/>
                  <a:ea typeface="微软雅黑" panose="020B0503020204020204" charset="-122"/>
                </a:rPr>
                <a:t>细心的同学会发现</a:t>
              </a:r>
              <a:r>
                <a:rPr lang="zh-CN" kern="0" dirty="0">
                  <a:solidFill>
                    <a:sysClr val="window" lastClr="FFFFFF">
                      <a:lumMod val="50000"/>
                    </a:sysClr>
                  </a:solidFill>
                  <a:latin typeface="微软雅黑" panose="020B0503020204020204" charset="-122"/>
                  <a:ea typeface="微软雅黑" panose="020B0503020204020204" charset="-122"/>
                </a:rPr>
                <a:t>南北方水果</a:t>
              </a:r>
              <a:r>
                <a:rPr kern="0" dirty="0">
                  <a:solidFill>
                    <a:sysClr val="window" lastClr="FFFFFF">
                      <a:lumMod val="50000"/>
                    </a:sysClr>
                  </a:solidFill>
                  <a:latin typeface="微软雅黑" panose="020B0503020204020204" charset="-122"/>
                  <a:ea typeface="微软雅黑" panose="020B0503020204020204" charset="-122"/>
                </a:rPr>
                <a:t>果皮的厚薄不一样，这主要是气候的原因，生长在南方的水果需要厚厚的果皮来保护自身体内的水分不被蒸发掉。除此之外你还能发现有哪些不同吗？其原因又是什么？快来和同学们一起探讨吧！</a:t>
              </a:r>
            </a:p>
            <a:p>
              <a:pPr algn="just" defTabSz="913765">
                <a:lnSpc>
                  <a:spcPct val="150000"/>
                </a:lnSpc>
                <a:defRPr/>
              </a:pPr>
              <a:r>
                <a:rPr kern="0" dirty="0">
                  <a:solidFill>
                    <a:sysClr val="window" lastClr="FFFFFF">
                      <a:lumMod val="50000"/>
                    </a:sysClr>
                  </a:solidFill>
                  <a:latin typeface="微软雅黑" panose="020B0503020204020204" charset="-122"/>
                  <a:ea typeface="微软雅黑" panose="020B0503020204020204" charset="-122"/>
                </a:rPr>
                <a:t>我们以南北方来划分，用简笔画的形式把它们画下来，比比</a:t>
              </a:r>
              <a:r>
                <a:rPr lang="zh-CN" kern="0" dirty="0">
                  <a:solidFill>
                    <a:sysClr val="window" lastClr="FFFFFF">
                      <a:lumMod val="50000"/>
                    </a:sysClr>
                  </a:solidFill>
                  <a:latin typeface="微软雅黑" panose="020B0503020204020204" charset="-122"/>
                  <a:ea typeface="微软雅黑" panose="020B0503020204020204" charset="-122"/>
                </a:rPr>
                <a:t>哪组</a:t>
              </a:r>
              <a:r>
                <a:rPr kern="0" dirty="0">
                  <a:solidFill>
                    <a:sysClr val="window" lastClr="FFFFFF">
                      <a:lumMod val="50000"/>
                    </a:sysClr>
                  </a:solidFill>
                  <a:latin typeface="微软雅黑" panose="020B0503020204020204" charset="-122"/>
                  <a:ea typeface="微软雅黑" panose="020B0503020204020204" charset="-122"/>
                </a:rPr>
                <a:t>画的</a:t>
              </a:r>
              <a:r>
                <a:rPr lang="zh-CN" kern="0" dirty="0">
                  <a:solidFill>
                    <a:sysClr val="window" lastClr="FFFFFF">
                      <a:lumMod val="50000"/>
                    </a:sysClr>
                  </a:solidFill>
                  <a:latin typeface="微软雅黑" panose="020B0503020204020204" charset="-122"/>
                  <a:ea typeface="微软雅黑" panose="020B0503020204020204" charset="-122"/>
                </a:rPr>
                <a:t>最</a:t>
              </a:r>
              <a:r>
                <a:rPr kern="0" dirty="0">
                  <a:solidFill>
                    <a:sysClr val="window" lastClr="FFFFFF">
                      <a:lumMod val="50000"/>
                    </a:sysClr>
                  </a:solidFill>
                  <a:latin typeface="微软雅黑" panose="020B0503020204020204" charset="-122"/>
                  <a:ea typeface="微软雅黑" panose="020B0503020204020204" charset="-122"/>
                </a:rPr>
                <a:t>多。</a:t>
              </a:r>
            </a:p>
          </p:txBody>
        </p:sp>
      </p:grpSp>
      <p:grpSp>
        <p:nvGrpSpPr>
          <p:cNvPr id="14" name="组合 13"/>
          <p:cNvGrpSpPr/>
          <p:nvPr/>
        </p:nvGrpSpPr>
        <p:grpSpPr>
          <a:xfrm>
            <a:off x="695325" y="2399030"/>
            <a:ext cx="5375910" cy="3082925"/>
            <a:chOff x="1149" y="3743"/>
            <a:chExt cx="7272" cy="4366"/>
          </a:xfrm>
        </p:grpSpPr>
        <p:grpSp>
          <p:nvGrpSpPr>
            <p:cNvPr id="7" name="组合 6"/>
            <p:cNvGrpSpPr/>
            <p:nvPr/>
          </p:nvGrpSpPr>
          <p:grpSpPr>
            <a:xfrm>
              <a:off x="1149" y="3743"/>
              <a:ext cx="7273" cy="4366"/>
              <a:chOff x="3073918" y="203757"/>
              <a:chExt cx="1017887" cy="491907"/>
            </a:xfrm>
          </p:grpSpPr>
          <p:sp>
            <p:nvSpPr>
              <p:cNvPr id="8" name="任意多边形 82"/>
              <p:cNvSpPr/>
              <p:nvPr>
                <p:custDataLst>
                  <p:tags r:id="rId20"/>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10" name="任意多边形 83"/>
              <p:cNvSpPr/>
              <p:nvPr>
                <p:custDataLst>
                  <p:tags r:id="rId21"/>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13" name="图片 12" descr="333"/>
            <p:cNvPicPr>
              <a:picLocks noChangeAspect="1"/>
            </p:cNvPicPr>
            <p:nvPr/>
          </p:nvPicPr>
          <p:blipFill>
            <a:blip r:embed="rId32">
              <a:lum bright="12000"/>
            </a:blip>
            <a:stretch>
              <a:fillRect/>
            </a:stretch>
          </p:blipFill>
          <p:spPr>
            <a:xfrm>
              <a:off x="1213" y="4285"/>
              <a:ext cx="7104" cy="3279"/>
            </a:xfrm>
            <a:prstGeom prst="round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22" presetClass="entr" presetSubtype="1" fill="hold" grpId="0" nodeType="withEffect">
                                  <p:stCondLst>
                                    <p:cond delay="25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par>
                                <p:cTn id="13" presetID="10" presetClass="entr" presetSubtype="0" fill="hold" nodeType="withEffect">
                                  <p:stCondLst>
                                    <p:cond delay="25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32" presetClass="emph" presetSubtype="0" fill="hold" nodeType="withEffect">
                                  <p:stCondLst>
                                    <p:cond delay="250"/>
                                  </p:stCondLst>
                                  <p:childTnLst>
                                    <p:animRot by="120000">
                                      <p:cBhvr>
                                        <p:cTn id="17" dur="50" fill="hold">
                                          <p:stCondLst>
                                            <p:cond delay="0"/>
                                          </p:stCondLst>
                                        </p:cTn>
                                        <p:tgtEl>
                                          <p:spTgt spid="43"/>
                                        </p:tgtEl>
                                        <p:attrNameLst>
                                          <p:attrName>r</p:attrName>
                                        </p:attrNameLst>
                                      </p:cBhvr>
                                    </p:animRot>
                                    <p:animRot by="-240000">
                                      <p:cBhvr>
                                        <p:cTn id="18" dur="100" fill="hold">
                                          <p:stCondLst>
                                            <p:cond delay="100"/>
                                          </p:stCondLst>
                                        </p:cTn>
                                        <p:tgtEl>
                                          <p:spTgt spid="43"/>
                                        </p:tgtEl>
                                        <p:attrNameLst>
                                          <p:attrName>r</p:attrName>
                                        </p:attrNameLst>
                                      </p:cBhvr>
                                    </p:animRot>
                                    <p:animRot by="240000">
                                      <p:cBhvr>
                                        <p:cTn id="19" dur="100" fill="hold">
                                          <p:stCondLst>
                                            <p:cond delay="200"/>
                                          </p:stCondLst>
                                        </p:cTn>
                                        <p:tgtEl>
                                          <p:spTgt spid="43"/>
                                        </p:tgtEl>
                                        <p:attrNameLst>
                                          <p:attrName>r</p:attrName>
                                        </p:attrNameLst>
                                      </p:cBhvr>
                                    </p:animRot>
                                    <p:animRot by="-240000">
                                      <p:cBhvr>
                                        <p:cTn id="20" dur="100" fill="hold">
                                          <p:stCondLst>
                                            <p:cond delay="300"/>
                                          </p:stCondLst>
                                        </p:cTn>
                                        <p:tgtEl>
                                          <p:spTgt spid="43"/>
                                        </p:tgtEl>
                                        <p:attrNameLst>
                                          <p:attrName>r</p:attrName>
                                        </p:attrNameLst>
                                      </p:cBhvr>
                                    </p:animRot>
                                    <p:animRot by="120000">
                                      <p:cBhvr>
                                        <p:cTn id="21" dur="100" fill="hold">
                                          <p:stCondLst>
                                            <p:cond delay="40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25" y="418465"/>
            <a:ext cx="4273550" cy="1351280"/>
          </a:xfrm>
          <a:prstGeom prst="rect">
            <a:avLst/>
          </a:prstGeom>
        </p:spPr>
        <p:txBody>
          <a:bodyPr wrap="square" lIns="121850" tIns="60924" rIns="121850" bIns="60924">
            <a:spAutoFit/>
          </a:bodyPr>
          <a:lstStyle/>
          <a:p>
            <a:pPr algn="l"/>
            <a:r>
              <a:rPr lang="zh-CN" altLang="zh-CN" sz="4000" b="1" dirty="0">
                <a:solidFill>
                  <a:schemeClr val="bg1"/>
                </a:solidFill>
                <a:latin typeface="微软雅黑" panose="020B0503020204020204" charset="-122"/>
                <a:ea typeface="微软雅黑" panose="020B0503020204020204" charset="-122"/>
                <a:sym typeface="+mn-ea"/>
              </a:rPr>
              <a:t>任务实施</a:t>
            </a:r>
            <a:r>
              <a:rPr lang="zh-CN" altLang="en-US" b="1" dirty="0">
                <a:solidFill>
                  <a:schemeClr val="bg1"/>
                </a:solidFill>
                <a:latin typeface="微软雅黑" panose="020B0503020204020204" charset="-122"/>
                <a:ea typeface="微软雅黑" panose="020B0503020204020204" charset="-122"/>
                <a:sym typeface="+mn-ea"/>
              </a:rPr>
              <a:t>小组合作</a:t>
            </a:r>
            <a:r>
              <a:rPr lang="en-US" altLang="zh-CN" b="1" dirty="0">
                <a:solidFill>
                  <a:schemeClr val="bg1"/>
                </a:solidFill>
                <a:latin typeface="微软雅黑" panose="020B0503020204020204" charset="-122"/>
                <a:ea typeface="微软雅黑" panose="020B0503020204020204" charset="-122"/>
                <a:sym typeface="+mn-ea"/>
              </a:rPr>
              <a:t> </a:t>
            </a:r>
            <a:r>
              <a:rPr lang="zh-CN" altLang="en-US" b="1" dirty="0">
                <a:solidFill>
                  <a:schemeClr val="bg1"/>
                </a:solidFill>
                <a:latin typeface="微软雅黑" panose="020B0503020204020204" charset="-122"/>
                <a:ea typeface="微软雅黑" panose="020B0503020204020204" charset="-122"/>
                <a:sym typeface="+mn-ea"/>
              </a:rPr>
              <a:t>分组练习</a:t>
            </a:r>
            <a:endParaRPr lang="zh-CN" altLang="en-US" sz="4000" b="1" dirty="0">
              <a:solidFill>
                <a:schemeClr val="bg1"/>
              </a:solidFill>
              <a:latin typeface="微软雅黑" panose="020B0503020204020204" charset="-122"/>
              <a:ea typeface="微软雅黑" panose="020B0503020204020204" charset="-122"/>
              <a:sym typeface="+mn-ea"/>
            </a:endParaRPr>
          </a:p>
          <a:p>
            <a:pPr algn="l"/>
            <a:endParaRPr lang="zh-CN" altLang="zh-CN" sz="4000" b="1" dirty="0">
              <a:solidFill>
                <a:schemeClr val="bg1"/>
              </a:solidFill>
              <a:latin typeface="微软雅黑" panose="020B0503020204020204" charset="-122"/>
              <a:ea typeface="微软雅黑" panose="020B0503020204020204" charset="-122"/>
              <a:sym typeface="+mn-ea"/>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12" name="组合 11"/>
          <p:cNvGrpSpPr/>
          <p:nvPr/>
        </p:nvGrpSpPr>
        <p:grpSpPr>
          <a:xfrm>
            <a:off x="2709504" y="1557226"/>
            <a:ext cx="3342456" cy="2161243"/>
            <a:chOff x="2707926" y="1796140"/>
            <a:chExt cx="3343230" cy="2161744"/>
          </a:xfrm>
        </p:grpSpPr>
        <p:sp>
          <p:nvSpPr>
            <p:cNvPr id="13" name="任意多边形 12"/>
            <p:cNvSpPr/>
            <p:nvPr/>
          </p:nvSpPr>
          <p:spPr>
            <a:xfrm>
              <a:off x="2707926" y="1796140"/>
              <a:ext cx="3267694" cy="2057401"/>
            </a:xfrm>
            <a:custGeom>
              <a:avLst/>
              <a:gdLst>
                <a:gd name="connsiteX0" fmla="*/ 3267694 w 3267694"/>
                <a:gd name="connsiteY0" fmla="*/ 1717009 h 2057401"/>
                <a:gd name="connsiteX1" fmla="*/ 3267694 w 3267694"/>
                <a:gd name="connsiteY1" fmla="*/ 2057401 h 2057401"/>
                <a:gd name="connsiteX2" fmla="*/ 2927303 w 3267694"/>
                <a:gd name="connsiteY2" fmla="*/ 2057401 h 2057401"/>
                <a:gd name="connsiteX3" fmla="*/ 0 w 3267694"/>
                <a:gd name="connsiteY3" fmla="*/ 0 h 2057401"/>
                <a:gd name="connsiteX4" fmla="*/ 3267694 w 3267694"/>
                <a:gd name="connsiteY4" fmla="*/ 0 h 2057401"/>
                <a:gd name="connsiteX5" fmla="*/ 3267694 w 3267694"/>
                <a:gd name="connsiteY5" fmla="*/ 1313670 h 2057401"/>
                <a:gd name="connsiteX6" fmla="*/ 2523963 w 3267694"/>
                <a:gd name="connsiteY6" fmla="*/ 2057401 h 2057401"/>
                <a:gd name="connsiteX7" fmla="*/ 0 w 3267694"/>
                <a:gd name="connsiteY7" fmla="*/ 2057401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3267694" y="1717009"/>
                  </a:moveTo>
                  <a:lnTo>
                    <a:pt x="3267694" y="2057401"/>
                  </a:lnTo>
                  <a:lnTo>
                    <a:pt x="2927303" y="2057401"/>
                  </a:lnTo>
                  <a:close/>
                  <a:moveTo>
                    <a:pt x="0" y="0"/>
                  </a:moveTo>
                  <a:lnTo>
                    <a:pt x="3267694" y="0"/>
                  </a:lnTo>
                  <a:lnTo>
                    <a:pt x="3267694" y="1313670"/>
                  </a:lnTo>
                  <a:lnTo>
                    <a:pt x="2523963" y="2057401"/>
                  </a:lnTo>
                  <a:lnTo>
                    <a:pt x="0" y="2057401"/>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4" name="文本框 30"/>
            <p:cNvSpPr txBox="1"/>
            <p:nvPr/>
          </p:nvSpPr>
          <p:spPr>
            <a:xfrm>
              <a:off x="5719609" y="3574255"/>
              <a:ext cx="331547" cy="383629"/>
            </a:xfrm>
            <a:prstGeom prst="rect">
              <a:avLst/>
            </a:prstGeom>
            <a:noFill/>
          </p:spPr>
          <p:txBody>
            <a:bodyPr wrap="none" rtlCol="0">
              <a:spAutoFit/>
            </a:bodyPr>
            <a:lstStyle/>
            <a:p>
              <a:pPr algn="ctr" defTabSz="913765"/>
              <a:r>
                <a:rPr lang="en-US" altLang="zh-CN" sz="1900" b="1" kern="0" dirty="0">
                  <a:solidFill>
                    <a:srgbClr val="78BEB9"/>
                  </a:solidFill>
                  <a:latin typeface="微软雅黑" panose="020B0503020204020204" charset="-122"/>
                  <a:ea typeface="微软雅黑" panose="020B0503020204020204" charset="-122"/>
                </a:rPr>
                <a:t>1</a:t>
              </a:r>
              <a:endParaRPr lang="zh-CN" altLang="en-US" sz="1900" b="1" kern="0" dirty="0">
                <a:solidFill>
                  <a:srgbClr val="78BEB9"/>
                </a:solidFill>
                <a:latin typeface="微软雅黑" panose="020B0503020204020204" charset="-122"/>
                <a:ea typeface="微软雅黑" panose="020B0503020204020204" charset="-122"/>
              </a:endParaRPr>
            </a:p>
          </p:txBody>
        </p:sp>
        <p:grpSp>
          <p:nvGrpSpPr>
            <p:cNvPr id="15" name="组合 14"/>
            <p:cNvGrpSpPr/>
            <p:nvPr/>
          </p:nvGrpSpPr>
          <p:grpSpPr>
            <a:xfrm>
              <a:off x="3285287" y="1939880"/>
              <a:ext cx="2250961" cy="1513180"/>
              <a:chOff x="3285287" y="1911305"/>
              <a:chExt cx="2250961" cy="1513180"/>
            </a:xfrm>
          </p:grpSpPr>
          <p:sp>
            <p:nvSpPr>
              <p:cNvPr id="16" name="文本框 34"/>
              <p:cNvSpPr txBox="1"/>
              <p:nvPr/>
            </p:nvSpPr>
            <p:spPr>
              <a:xfrm>
                <a:off x="3612623" y="1911305"/>
                <a:ext cx="1249969" cy="522091"/>
              </a:xfrm>
              <a:prstGeom prst="rect">
                <a:avLst/>
              </a:prstGeom>
              <a:noFill/>
            </p:spPr>
            <p:txBody>
              <a:bodyPr wrap="none" rtlCol="0">
                <a:spAutoFit/>
              </a:bodyPr>
              <a:lstStyle/>
              <a:p>
                <a:pPr algn="ctr" defTabSz="913765">
                  <a:defRPr/>
                </a:pPr>
                <a:r>
                  <a:rPr lang="zh-CN" altLang="en-US" sz="2800" b="1" kern="0" dirty="0">
                    <a:solidFill>
                      <a:srgbClr val="78BEB9"/>
                    </a:solidFill>
                    <a:latin typeface="微软雅黑" panose="020B0503020204020204" charset="-122"/>
                    <a:ea typeface="微软雅黑" panose="020B0503020204020204" charset="-122"/>
                  </a:rPr>
                  <a:t>翻一翻</a:t>
                </a:r>
              </a:p>
            </p:txBody>
          </p:sp>
          <p:sp>
            <p:nvSpPr>
              <p:cNvPr id="17" name="矩形 16"/>
              <p:cNvSpPr/>
              <p:nvPr/>
            </p:nvSpPr>
            <p:spPr>
              <a:xfrm>
                <a:off x="3285287" y="2501992"/>
                <a:ext cx="2250961" cy="922493"/>
              </a:xfrm>
              <a:prstGeom prst="rect">
                <a:avLst/>
              </a:prstGeom>
            </p:spPr>
            <p:txBody>
              <a:bodyPr wrap="square">
                <a:spAutoFit/>
              </a:bodyPr>
              <a:lstStyle/>
              <a:p>
                <a:pPr algn="just" defTabSz="913765">
                  <a:lnSpc>
                    <a:spcPct val="150000"/>
                  </a:lnSpc>
                  <a:defRPr/>
                </a:pPr>
                <a:r>
                  <a:rPr lang="zh-CN" kern="0">
                    <a:solidFill>
                      <a:sysClr val="window" lastClr="FFFFFF">
                        <a:lumMod val="50000"/>
                      </a:sysClr>
                    </a:solidFill>
                    <a:latin typeface="微软雅黑" panose="020B0503020204020204" charset="-122"/>
                    <a:ea typeface="微软雅黑" panose="020B0503020204020204" charset="-122"/>
                  </a:rPr>
                  <a:t>组长翻牌确定</a:t>
                </a:r>
              </a:p>
              <a:p>
                <a:pPr algn="just" defTabSz="913765">
                  <a:lnSpc>
                    <a:spcPct val="150000"/>
                  </a:lnSpc>
                  <a:defRPr/>
                </a:pPr>
                <a:r>
                  <a:rPr lang="zh-CN" kern="0">
                    <a:solidFill>
                      <a:sysClr val="window" lastClr="FFFFFF">
                        <a:lumMod val="50000"/>
                      </a:sysClr>
                    </a:solidFill>
                    <a:latin typeface="微软雅黑" panose="020B0503020204020204" charset="-122"/>
                    <a:ea typeface="微软雅黑" panose="020B0503020204020204" charset="-122"/>
                  </a:rPr>
                  <a:t>绘画作品题目</a:t>
                </a:r>
                <a:endParaRPr lang="zh-CN" kern="0" dirty="0">
                  <a:solidFill>
                    <a:sysClr val="window" lastClr="FFFFFF">
                      <a:lumMod val="50000"/>
                    </a:sysClr>
                  </a:solidFill>
                  <a:latin typeface="微软雅黑" panose="020B0503020204020204" charset="-122"/>
                  <a:ea typeface="微软雅黑" panose="020B0503020204020204" charset="-122"/>
                </a:endParaRPr>
              </a:p>
            </p:txBody>
          </p:sp>
        </p:grpSp>
      </p:grpSp>
      <p:grpSp>
        <p:nvGrpSpPr>
          <p:cNvPr id="18" name="组合 17"/>
          <p:cNvGrpSpPr/>
          <p:nvPr/>
        </p:nvGrpSpPr>
        <p:grpSpPr>
          <a:xfrm>
            <a:off x="6169238" y="1557226"/>
            <a:ext cx="3355122" cy="2161243"/>
            <a:chOff x="6168460" y="1796140"/>
            <a:chExt cx="3355899" cy="2161744"/>
          </a:xfrm>
        </p:grpSpPr>
        <p:sp>
          <p:nvSpPr>
            <p:cNvPr id="19" name="任意多边形 18"/>
            <p:cNvSpPr/>
            <p:nvPr/>
          </p:nvSpPr>
          <p:spPr>
            <a:xfrm>
              <a:off x="6256665" y="1796140"/>
              <a:ext cx="3267694" cy="2057401"/>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6" name="文本框 31"/>
            <p:cNvSpPr txBox="1"/>
            <p:nvPr/>
          </p:nvSpPr>
          <p:spPr>
            <a:xfrm>
              <a:off x="6168460" y="3574255"/>
              <a:ext cx="331547" cy="383629"/>
            </a:xfrm>
            <a:prstGeom prst="rect">
              <a:avLst/>
            </a:prstGeom>
            <a:noFill/>
          </p:spPr>
          <p:txBody>
            <a:bodyPr wrap="none" rtlCol="0">
              <a:spAutoFit/>
            </a:bodyPr>
            <a:lstStyle/>
            <a:p>
              <a:pPr algn="ctr" defTabSz="913765"/>
              <a:r>
                <a:rPr lang="en-US" altLang="zh-CN" sz="1900" b="1" kern="0" dirty="0">
                  <a:solidFill>
                    <a:srgbClr val="78BEB9"/>
                  </a:solidFill>
                  <a:latin typeface="微软雅黑" panose="020B0503020204020204" charset="-122"/>
                  <a:ea typeface="微软雅黑" panose="020B0503020204020204" charset="-122"/>
                </a:rPr>
                <a:t>2</a:t>
              </a:r>
              <a:endParaRPr lang="zh-CN" altLang="en-US" sz="1900" b="1" kern="0" dirty="0">
                <a:solidFill>
                  <a:srgbClr val="78BEB9"/>
                </a:solidFill>
                <a:latin typeface="微软雅黑" panose="020B0503020204020204" charset="-122"/>
                <a:ea typeface="微软雅黑" panose="020B0503020204020204" charset="-122"/>
              </a:endParaRPr>
            </a:p>
          </p:txBody>
        </p:sp>
        <p:grpSp>
          <p:nvGrpSpPr>
            <p:cNvPr id="27" name="组合 26"/>
            <p:cNvGrpSpPr/>
            <p:nvPr/>
          </p:nvGrpSpPr>
          <p:grpSpPr>
            <a:xfrm>
              <a:off x="7103327" y="1939879"/>
              <a:ext cx="1923225" cy="1953714"/>
              <a:chOff x="3554588" y="1911304"/>
              <a:chExt cx="1923225" cy="1953714"/>
            </a:xfrm>
          </p:grpSpPr>
          <p:sp>
            <p:nvSpPr>
              <p:cNvPr id="28" name="文本框 38"/>
              <p:cNvSpPr txBox="1"/>
              <p:nvPr/>
            </p:nvSpPr>
            <p:spPr>
              <a:xfrm>
                <a:off x="3626598" y="1911304"/>
                <a:ext cx="1605652" cy="522091"/>
              </a:xfrm>
              <a:prstGeom prst="rect">
                <a:avLst/>
              </a:prstGeom>
              <a:noFill/>
            </p:spPr>
            <p:txBody>
              <a:bodyPr wrap="none" rtlCol="0">
                <a:spAutoFit/>
              </a:bodyPr>
              <a:lstStyle/>
              <a:p>
                <a:pPr algn="ctr" defTabSz="913765"/>
                <a:r>
                  <a:rPr lang="zh-CN" altLang="en-US" sz="2800" b="1" kern="0" dirty="0">
                    <a:solidFill>
                      <a:srgbClr val="78BEB9"/>
                    </a:solidFill>
                    <a:latin typeface="微软雅黑" panose="020B0503020204020204" charset="-122"/>
                    <a:ea typeface="微软雅黑" panose="020B0503020204020204" charset="-122"/>
                  </a:rPr>
                  <a:t>小组合作</a:t>
                </a:r>
                <a:endParaRPr lang="zh-CN" altLang="en-US" sz="1900" b="1" kern="0" dirty="0">
                  <a:solidFill>
                    <a:srgbClr val="78BEB9"/>
                  </a:solidFill>
                  <a:latin typeface="微软雅黑" panose="020B0503020204020204" charset="-122"/>
                  <a:ea typeface="微软雅黑" panose="020B0503020204020204" charset="-122"/>
                </a:endParaRPr>
              </a:p>
            </p:txBody>
          </p:sp>
          <p:sp>
            <p:nvSpPr>
              <p:cNvPr id="29" name="矩形 28"/>
              <p:cNvSpPr/>
              <p:nvPr/>
            </p:nvSpPr>
            <p:spPr>
              <a:xfrm>
                <a:off x="3554588" y="2526763"/>
                <a:ext cx="1923225" cy="1338255"/>
              </a:xfrm>
              <a:prstGeom prst="rect">
                <a:avLst/>
              </a:prstGeom>
            </p:spPr>
            <p:txBody>
              <a:bodyPr wrap="square">
                <a:spAutoFit/>
              </a:bodyPr>
              <a:lstStyle/>
              <a:p>
                <a:pPr algn="just" defTabSz="913765">
                  <a:lnSpc>
                    <a:spcPct val="150000"/>
                  </a:lnSpc>
                  <a:buClrTx/>
                  <a:buSzTx/>
                  <a:buFontTx/>
                  <a:defRPr/>
                </a:pPr>
                <a:r>
                  <a:rPr lang="zh-CN" kern="0">
                    <a:solidFill>
                      <a:sysClr val="window" lastClr="FFFFFF">
                        <a:lumMod val="50000"/>
                      </a:sysClr>
                    </a:solidFill>
                    <a:latin typeface="微软雅黑" panose="020B0503020204020204" charset="-122"/>
                    <a:ea typeface="微软雅黑" panose="020B0503020204020204" charset="-122"/>
                    <a:sym typeface="+mn-ea"/>
                  </a:rPr>
                  <a:t>组长分工合作</a:t>
                </a:r>
              </a:p>
              <a:p>
                <a:pPr algn="just" defTabSz="913765">
                  <a:lnSpc>
                    <a:spcPct val="150000"/>
                  </a:lnSpc>
                  <a:buClrTx/>
                  <a:buSzTx/>
                  <a:buFontTx/>
                  <a:defRPr/>
                </a:pPr>
                <a:r>
                  <a:rPr lang="zh-CN" sz="1800" kern="0">
                    <a:solidFill>
                      <a:sysClr val="window" lastClr="FFFFFF">
                        <a:lumMod val="50000"/>
                      </a:sysClr>
                    </a:solidFill>
                    <a:latin typeface="微软雅黑" panose="020B0503020204020204" charset="-122"/>
                    <a:ea typeface="微软雅黑" panose="020B0503020204020204" charset="-122"/>
                  </a:rPr>
                  <a:t>一人上台绘画</a:t>
                </a:r>
              </a:p>
              <a:p>
                <a:pPr algn="just" defTabSz="913765">
                  <a:lnSpc>
                    <a:spcPct val="150000"/>
                  </a:lnSpc>
                  <a:buClrTx/>
                  <a:buSzTx/>
                  <a:buFontTx/>
                  <a:defRPr/>
                </a:pPr>
                <a:endParaRPr lang="zh-CN" sz="1800" kern="0">
                  <a:solidFill>
                    <a:sysClr val="window" lastClr="FFFFFF">
                      <a:lumMod val="50000"/>
                    </a:sysClr>
                  </a:solidFill>
                  <a:latin typeface="微软雅黑" panose="020B0503020204020204" charset="-122"/>
                  <a:ea typeface="微软雅黑" panose="020B0503020204020204" charset="-122"/>
                </a:endParaRPr>
              </a:p>
            </p:txBody>
          </p:sp>
        </p:grpSp>
      </p:grpSp>
      <p:grpSp>
        <p:nvGrpSpPr>
          <p:cNvPr id="30" name="组合 29"/>
          <p:cNvGrpSpPr/>
          <p:nvPr/>
        </p:nvGrpSpPr>
        <p:grpSpPr>
          <a:xfrm>
            <a:off x="6168437" y="3757434"/>
            <a:ext cx="3757231" cy="2394424"/>
            <a:chOff x="6167660" y="3996858"/>
            <a:chExt cx="3758101" cy="2394979"/>
          </a:xfrm>
        </p:grpSpPr>
        <p:sp>
          <p:nvSpPr>
            <p:cNvPr id="31" name="任意多边形 30"/>
            <p:cNvSpPr/>
            <p:nvPr/>
          </p:nvSpPr>
          <p:spPr>
            <a:xfrm>
              <a:off x="6256665" y="4101190"/>
              <a:ext cx="3267694" cy="2057401"/>
            </a:xfrm>
            <a:custGeom>
              <a:avLst/>
              <a:gdLst>
                <a:gd name="connsiteX0" fmla="*/ 739483 w 3267694"/>
                <a:gd name="connsiteY0" fmla="*/ 0 h 2057401"/>
                <a:gd name="connsiteX1" fmla="*/ 3267694 w 3267694"/>
                <a:gd name="connsiteY1" fmla="*/ 0 h 2057401"/>
                <a:gd name="connsiteX2" fmla="*/ 3267694 w 3267694"/>
                <a:gd name="connsiteY2" fmla="*/ 2057401 h 2057401"/>
                <a:gd name="connsiteX3" fmla="*/ 0 w 3267694"/>
                <a:gd name="connsiteY3" fmla="*/ 2057401 h 2057401"/>
                <a:gd name="connsiteX4" fmla="*/ 0 w 3267694"/>
                <a:gd name="connsiteY4" fmla="*/ 739483 h 2057401"/>
                <a:gd name="connsiteX5" fmla="*/ 0 w 3267694"/>
                <a:gd name="connsiteY5" fmla="*/ 0 h 2057401"/>
                <a:gd name="connsiteX6" fmla="*/ 322533 w 3267694"/>
                <a:gd name="connsiteY6" fmla="*/ 0 h 2057401"/>
                <a:gd name="connsiteX7" fmla="*/ 0 w 3267694"/>
                <a:gd name="connsiteY7" fmla="*/ 322533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739483" y="0"/>
                  </a:moveTo>
                  <a:lnTo>
                    <a:pt x="3267694" y="0"/>
                  </a:lnTo>
                  <a:lnTo>
                    <a:pt x="3267694" y="2057401"/>
                  </a:lnTo>
                  <a:lnTo>
                    <a:pt x="0" y="2057401"/>
                  </a:lnTo>
                  <a:lnTo>
                    <a:pt x="0" y="739483"/>
                  </a:lnTo>
                  <a:close/>
                  <a:moveTo>
                    <a:pt x="0" y="0"/>
                  </a:moveTo>
                  <a:lnTo>
                    <a:pt x="322533" y="0"/>
                  </a:lnTo>
                  <a:lnTo>
                    <a:pt x="0" y="322533"/>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2" name="文本框 33"/>
            <p:cNvSpPr txBox="1"/>
            <p:nvPr/>
          </p:nvSpPr>
          <p:spPr>
            <a:xfrm>
              <a:off x="6167660" y="3996858"/>
              <a:ext cx="331547" cy="383629"/>
            </a:xfrm>
            <a:prstGeom prst="rect">
              <a:avLst/>
            </a:prstGeom>
            <a:noFill/>
          </p:spPr>
          <p:txBody>
            <a:bodyPr wrap="none" rtlCol="0">
              <a:spAutoFit/>
            </a:bodyPr>
            <a:lstStyle/>
            <a:p>
              <a:pPr algn="ctr" defTabSz="913765"/>
              <a:r>
                <a:rPr lang="en-US" altLang="zh-CN" sz="1900" b="1" kern="0" dirty="0">
                  <a:solidFill>
                    <a:srgbClr val="78BEB9"/>
                  </a:solidFill>
                  <a:latin typeface="微软雅黑" panose="020B0503020204020204" charset="-122"/>
                  <a:ea typeface="微软雅黑" panose="020B0503020204020204" charset="-122"/>
                </a:rPr>
                <a:t>4</a:t>
              </a:r>
              <a:endParaRPr lang="zh-CN" altLang="en-US" sz="1900" b="1" kern="0" dirty="0">
                <a:solidFill>
                  <a:srgbClr val="78BEB9"/>
                </a:solidFill>
                <a:latin typeface="微软雅黑" panose="020B0503020204020204" charset="-122"/>
                <a:ea typeface="微软雅黑" panose="020B0503020204020204" charset="-122"/>
              </a:endParaRPr>
            </a:p>
          </p:txBody>
        </p:sp>
        <p:grpSp>
          <p:nvGrpSpPr>
            <p:cNvPr id="33" name="组合 32"/>
            <p:cNvGrpSpPr/>
            <p:nvPr/>
          </p:nvGrpSpPr>
          <p:grpSpPr>
            <a:xfrm>
              <a:off x="7175336" y="4244670"/>
              <a:ext cx="2750425" cy="2147167"/>
              <a:chOff x="3626597" y="1682016"/>
              <a:chExt cx="2750425" cy="2147167"/>
            </a:xfrm>
          </p:grpSpPr>
          <p:sp>
            <p:nvSpPr>
              <p:cNvPr id="34" name="文本框 41"/>
              <p:cNvSpPr txBox="1"/>
              <p:nvPr/>
            </p:nvSpPr>
            <p:spPr>
              <a:xfrm>
                <a:off x="3626597" y="1682016"/>
                <a:ext cx="1605652" cy="522091"/>
              </a:xfrm>
              <a:prstGeom prst="rect">
                <a:avLst/>
              </a:prstGeom>
              <a:noFill/>
            </p:spPr>
            <p:txBody>
              <a:bodyPr wrap="none" rtlCol="0">
                <a:spAutoFit/>
              </a:bodyPr>
              <a:lstStyle/>
              <a:p>
                <a:pPr algn="ctr" defTabSz="913765"/>
                <a:r>
                  <a:rPr lang="zh-CN" altLang="en-US" sz="2800" b="1" kern="0" dirty="0">
                    <a:solidFill>
                      <a:srgbClr val="78BEB9"/>
                    </a:solidFill>
                    <a:latin typeface="微软雅黑" panose="020B0503020204020204" charset="-122"/>
                    <a:ea typeface="微软雅黑" panose="020B0503020204020204" charset="-122"/>
                  </a:rPr>
                  <a:t>评价模式</a:t>
                </a:r>
                <a:endParaRPr lang="zh-CN" altLang="en-US" sz="1900" b="1" kern="0" dirty="0">
                  <a:solidFill>
                    <a:srgbClr val="78BEB9"/>
                  </a:solidFill>
                  <a:latin typeface="微软雅黑" panose="020B0503020204020204" charset="-122"/>
                  <a:ea typeface="微软雅黑" panose="020B0503020204020204" charset="-122"/>
                </a:endParaRPr>
              </a:p>
            </p:txBody>
          </p:sp>
          <p:sp>
            <p:nvSpPr>
              <p:cNvPr id="35" name="矩形 34"/>
              <p:cNvSpPr/>
              <p:nvPr/>
            </p:nvSpPr>
            <p:spPr>
              <a:xfrm>
                <a:off x="3698766" y="2075542"/>
                <a:ext cx="2678256" cy="1753641"/>
              </a:xfrm>
              <a:prstGeom prst="rect">
                <a:avLst/>
              </a:prstGeom>
            </p:spPr>
            <p:txBody>
              <a:bodyPr wrap="square">
                <a:spAutoFit/>
              </a:bodyPr>
              <a:lstStyle/>
              <a:p>
                <a:pPr algn="just" defTabSz="913765">
                  <a:lnSpc>
                    <a:spcPct val="150000"/>
                  </a:lnSpc>
                  <a:defRPr/>
                </a:pPr>
                <a:r>
                  <a:rPr lang="zh-CN" sz="1800" kern="0">
                    <a:solidFill>
                      <a:sysClr val="window" lastClr="FFFFFF">
                        <a:lumMod val="50000"/>
                      </a:sysClr>
                    </a:solidFill>
                    <a:latin typeface="微软雅黑" panose="020B0503020204020204" charset="-122"/>
                    <a:ea typeface="微软雅黑" panose="020B0503020204020204" charset="-122"/>
                  </a:rPr>
                  <a:t>学生自评</a:t>
                </a:r>
              </a:p>
              <a:p>
                <a:pPr algn="just" defTabSz="913765">
                  <a:lnSpc>
                    <a:spcPct val="150000"/>
                  </a:lnSpc>
                  <a:defRPr/>
                </a:pPr>
                <a:r>
                  <a:rPr lang="zh-CN" sz="1800" kern="0">
                    <a:solidFill>
                      <a:sysClr val="window" lastClr="FFFFFF">
                        <a:lumMod val="50000"/>
                      </a:sysClr>
                    </a:solidFill>
                    <a:latin typeface="微软雅黑" panose="020B0503020204020204" charset="-122"/>
                    <a:ea typeface="微软雅黑" panose="020B0503020204020204" charset="-122"/>
                  </a:rPr>
                  <a:t>同学互评</a:t>
                </a:r>
                <a:endParaRPr lang="zh-CN" sz="1100" kern="0">
                  <a:solidFill>
                    <a:sysClr val="window" lastClr="FFFFFF">
                      <a:lumMod val="50000"/>
                    </a:sysClr>
                  </a:solidFill>
                  <a:latin typeface="微软雅黑" panose="020B0503020204020204" charset="-122"/>
                  <a:ea typeface="微软雅黑" panose="020B0503020204020204" charset="-122"/>
                </a:endParaRPr>
              </a:p>
              <a:p>
                <a:pPr algn="just" defTabSz="913765">
                  <a:lnSpc>
                    <a:spcPct val="150000"/>
                  </a:lnSpc>
                  <a:buClrTx/>
                  <a:buSzTx/>
                  <a:buFontTx/>
                  <a:defRPr/>
                </a:pPr>
                <a:r>
                  <a:rPr lang="zh-CN" sz="1800" kern="0">
                    <a:solidFill>
                      <a:sysClr val="window" lastClr="FFFFFF">
                        <a:lumMod val="50000"/>
                      </a:sysClr>
                    </a:solidFill>
                    <a:latin typeface="微软雅黑" panose="020B0503020204020204" charset="-122"/>
                    <a:ea typeface="微软雅黑" panose="020B0503020204020204" charset="-122"/>
                  </a:rPr>
                  <a:t>教师点评</a:t>
                </a:r>
              </a:p>
              <a:p>
                <a:pPr algn="just" defTabSz="913765">
                  <a:lnSpc>
                    <a:spcPct val="150000"/>
                  </a:lnSpc>
                  <a:buClrTx/>
                  <a:buSzTx/>
                  <a:buFontTx/>
                  <a:defRPr/>
                </a:pPr>
                <a:endParaRPr lang="zh-CN" sz="1800" kern="0">
                  <a:solidFill>
                    <a:sysClr val="window" lastClr="FFFFFF">
                      <a:lumMod val="50000"/>
                    </a:sysClr>
                  </a:solidFill>
                  <a:latin typeface="微软雅黑" panose="020B0503020204020204" charset="-122"/>
                  <a:ea typeface="微软雅黑" panose="020B0503020204020204" charset="-122"/>
                </a:endParaRPr>
              </a:p>
            </p:txBody>
          </p:sp>
        </p:grpSp>
      </p:grpSp>
      <p:grpSp>
        <p:nvGrpSpPr>
          <p:cNvPr id="36" name="组合 35"/>
          <p:cNvGrpSpPr/>
          <p:nvPr/>
        </p:nvGrpSpPr>
        <p:grpSpPr>
          <a:xfrm>
            <a:off x="2709506" y="3755053"/>
            <a:ext cx="3346011" cy="2163613"/>
            <a:chOff x="2707926" y="3994477"/>
            <a:chExt cx="3346787" cy="2164114"/>
          </a:xfrm>
        </p:grpSpPr>
        <p:sp>
          <p:nvSpPr>
            <p:cNvPr id="37" name="任意多边形 36"/>
            <p:cNvSpPr/>
            <p:nvPr/>
          </p:nvSpPr>
          <p:spPr>
            <a:xfrm>
              <a:off x="2707926" y="4101190"/>
              <a:ext cx="3267694" cy="2057401"/>
            </a:xfrm>
            <a:custGeom>
              <a:avLst/>
              <a:gdLst>
                <a:gd name="connsiteX0" fmla="*/ 2947444 w 3267694"/>
                <a:gd name="connsiteY0" fmla="*/ 0 h 2057401"/>
                <a:gd name="connsiteX1" fmla="*/ 3267694 w 3267694"/>
                <a:gd name="connsiteY1" fmla="*/ 0 h 2057401"/>
                <a:gd name="connsiteX2" fmla="*/ 3267694 w 3267694"/>
                <a:gd name="connsiteY2" fmla="*/ 320251 h 2057401"/>
                <a:gd name="connsiteX3" fmla="*/ 0 w 3267694"/>
                <a:gd name="connsiteY3" fmla="*/ 0 h 2057401"/>
                <a:gd name="connsiteX4" fmla="*/ 2544104 w 3267694"/>
                <a:gd name="connsiteY4" fmla="*/ 0 h 2057401"/>
                <a:gd name="connsiteX5" fmla="*/ 3267694 w 3267694"/>
                <a:gd name="connsiteY5" fmla="*/ 723591 h 2057401"/>
                <a:gd name="connsiteX6" fmla="*/ 3267694 w 3267694"/>
                <a:gd name="connsiteY6" fmla="*/ 2057401 h 2057401"/>
                <a:gd name="connsiteX7" fmla="*/ 0 w 3267694"/>
                <a:gd name="connsiteY7" fmla="*/ 2057401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2947444" y="0"/>
                  </a:moveTo>
                  <a:lnTo>
                    <a:pt x="3267694" y="0"/>
                  </a:lnTo>
                  <a:lnTo>
                    <a:pt x="3267694" y="320251"/>
                  </a:lnTo>
                  <a:close/>
                  <a:moveTo>
                    <a:pt x="0" y="0"/>
                  </a:moveTo>
                  <a:lnTo>
                    <a:pt x="2544104" y="0"/>
                  </a:lnTo>
                  <a:lnTo>
                    <a:pt x="3267694" y="723591"/>
                  </a:lnTo>
                  <a:lnTo>
                    <a:pt x="3267694" y="2057401"/>
                  </a:lnTo>
                  <a:lnTo>
                    <a:pt x="0" y="2057401"/>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8" name="文本框 32"/>
            <p:cNvSpPr txBox="1"/>
            <p:nvPr/>
          </p:nvSpPr>
          <p:spPr>
            <a:xfrm>
              <a:off x="5723166" y="3994477"/>
              <a:ext cx="331547" cy="383629"/>
            </a:xfrm>
            <a:prstGeom prst="rect">
              <a:avLst/>
            </a:prstGeom>
            <a:noFill/>
          </p:spPr>
          <p:txBody>
            <a:bodyPr wrap="none" rtlCol="0">
              <a:spAutoFit/>
            </a:bodyPr>
            <a:lstStyle/>
            <a:p>
              <a:pPr algn="ctr" defTabSz="913765"/>
              <a:r>
                <a:rPr lang="en-US" altLang="zh-CN" sz="1900" b="1" kern="0" dirty="0">
                  <a:solidFill>
                    <a:srgbClr val="78BEB9"/>
                  </a:solidFill>
                  <a:latin typeface="微软雅黑" panose="020B0503020204020204" charset="-122"/>
                  <a:ea typeface="微软雅黑" panose="020B0503020204020204" charset="-122"/>
                </a:rPr>
                <a:t>3</a:t>
              </a:r>
            </a:p>
          </p:txBody>
        </p:sp>
        <p:grpSp>
          <p:nvGrpSpPr>
            <p:cNvPr id="39" name="组合 38"/>
            <p:cNvGrpSpPr/>
            <p:nvPr/>
          </p:nvGrpSpPr>
          <p:grpSpPr>
            <a:xfrm>
              <a:off x="3184799" y="4259967"/>
              <a:ext cx="2687308" cy="1436703"/>
              <a:chOff x="3175645" y="1680746"/>
              <a:chExt cx="2687308" cy="1436703"/>
            </a:xfrm>
          </p:grpSpPr>
          <p:sp>
            <p:nvSpPr>
              <p:cNvPr id="40" name="文本框 44"/>
              <p:cNvSpPr txBox="1"/>
              <p:nvPr/>
            </p:nvSpPr>
            <p:spPr>
              <a:xfrm>
                <a:off x="3349040" y="1680746"/>
                <a:ext cx="1605652" cy="522091"/>
              </a:xfrm>
              <a:prstGeom prst="rect">
                <a:avLst/>
              </a:prstGeom>
              <a:noFill/>
            </p:spPr>
            <p:txBody>
              <a:bodyPr wrap="none" rtlCol="0">
                <a:spAutoFit/>
              </a:bodyPr>
              <a:lstStyle/>
              <a:p>
                <a:pPr algn="ctr" defTabSz="913765"/>
                <a:r>
                  <a:rPr lang="zh-CN" altLang="en-US" sz="2800" b="1" kern="0" dirty="0">
                    <a:solidFill>
                      <a:srgbClr val="78BEB9"/>
                    </a:solidFill>
                    <a:latin typeface="微软雅黑" panose="020B0503020204020204" charset="-122"/>
                    <a:ea typeface="微软雅黑" panose="020B0503020204020204" charset="-122"/>
                  </a:rPr>
                  <a:t>作品展示</a:t>
                </a:r>
                <a:endParaRPr lang="zh-CN" altLang="en-US" sz="1900" b="1" kern="0" dirty="0">
                  <a:solidFill>
                    <a:srgbClr val="78BEB9"/>
                  </a:solidFill>
                  <a:latin typeface="微软雅黑" panose="020B0503020204020204" charset="-122"/>
                  <a:ea typeface="微软雅黑" panose="020B0503020204020204" charset="-122"/>
                </a:endParaRPr>
              </a:p>
            </p:txBody>
          </p:sp>
          <p:sp>
            <p:nvSpPr>
              <p:cNvPr id="41" name="矩形 40"/>
              <p:cNvSpPr/>
              <p:nvPr/>
            </p:nvSpPr>
            <p:spPr>
              <a:xfrm>
                <a:off x="3175645" y="2195215"/>
                <a:ext cx="2687308" cy="922234"/>
              </a:xfrm>
              <a:prstGeom prst="rect">
                <a:avLst/>
              </a:prstGeom>
            </p:spPr>
            <p:txBody>
              <a:bodyPr wrap="square">
                <a:spAutoFit/>
              </a:bodyPr>
              <a:lstStyle/>
              <a:p>
                <a:pPr algn="just" defTabSz="913765">
                  <a:lnSpc>
                    <a:spcPct val="150000"/>
                  </a:lnSpc>
                  <a:buClrTx/>
                  <a:buSzTx/>
                  <a:buFontTx/>
                  <a:defRPr/>
                </a:pPr>
                <a:r>
                  <a:rPr lang="zh-CN" b="1" kern="0">
                    <a:solidFill>
                      <a:sysClr val="window" lastClr="FFFFFF">
                        <a:lumMod val="50000"/>
                      </a:sysClr>
                    </a:solidFill>
                    <a:latin typeface="微软雅黑" panose="020B0503020204020204" charset="-122"/>
                    <a:ea typeface="微软雅黑" panose="020B0503020204020204" charset="-122"/>
                    <a:sym typeface="+mn-ea"/>
                  </a:rPr>
                  <a:t>结构比例</a:t>
                </a:r>
                <a:r>
                  <a:rPr lang="zh-CN" sz="1600" kern="0">
                    <a:solidFill>
                      <a:sysClr val="window" lastClr="FFFFFF">
                        <a:lumMod val="50000"/>
                      </a:sysClr>
                    </a:solidFill>
                    <a:latin typeface="微软雅黑" panose="020B0503020204020204" charset="-122"/>
                    <a:ea typeface="微软雅黑" panose="020B0503020204020204" charset="-122"/>
                    <a:sym typeface="+mn-ea"/>
                  </a:rPr>
                  <a:t>正确，</a:t>
                </a:r>
                <a:r>
                  <a:rPr lang="zh-CN" altLang="en-US" sz="1600" kern="0">
                    <a:solidFill>
                      <a:sysClr val="window" lastClr="FFFFFF">
                        <a:lumMod val="50000"/>
                      </a:sysClr>
                    </a:solidFill>
                    <a:latin typeface="微软雅黑" panose="020B0503020204020204" charset="-122"/>
                    <a:ea typeface="微软雅黑" panose="020B0503020204020204" charset="-122"/>
                    <a:sym typeface="+mn-ea"/>
                  </a:rPr>
                  <a:t>富有</a:t>
                </a:r>
                <a:r>
                  <a:rPr lang="zh-CN" altLang="en-US" sz="1600" b="1" kern="0">
                    <a:solidFill>
                      <a:sysClr val="window" lastClr="FFFFFF">
                        <a:lumMod val="50000"/>
                      </a:sysClr>
                    </a:solidFill>
                    <a:latin typeface="微软雅黑" panose="020B0503020204020204" charset="-122"/>
                    <a:ea typeface="微软雅黑" panose="020B0503020204020204" charset="-122"/>
                    <a:sym typeface="+mn-ea"/>
                  </a:rPr>
                  <a:t>变化</a:t>
                </a:r>
                <a:r>
                  <a:rPr lang="zh-CN" altLang="en-US" sz="1600" kern="0">
                    <a:solidFill>
                      <a:sysClr val="window" lastClr="FFFFFF">
                        <a:lumMod val="50000"/>
                      </a:sysClr>
                    </a:solidFill>
                    <a:latin typeface="微软雅黑" panose="020B0503020204020204" charset="-122"/>
                    <a:ea typeface="微软雅黑" panose="020B0503020204020204" charset="-122"/>
                    <a:sym typeface="+mn-ea"/>
                  </a:rPr>
                  <a:t>，</a:t>
                </a:r>
                <a:r>
                  <a:rPr lang="zh-CN" altLang="en-US" sz="1600" b="1" kern="0">
                    <a:solidFill>
                      <a:sysClr val="window" lastClr="FFFFFF">
                        <a:lumMod val="50000"/>
                      </a:sysClr>
                    </a:solidFill>
                    <a:latin typeface="微软雅黑" panose="020B0503020204020204" charset="-122"/>
                    <a:ea typeface="微软雅黑" panose="020B0503020204020204" charset="-122"/>
                    <a:sym typeface="+mn-ea"/>
                  </a:rPr>
                  <a:t>特点</a:t>
                </a:r>
                <a:r>
                  <a:rPr lang="zh-CN" altLang="en-US" sz="1600" kern="0">
                    <a:solidFill>
                      <a:sysClr val="window" lastClr="FFFFFF">
                        <a:lumMod val="50000"/>
                      </a:sysClr>
                    </a:solidFill>
                    <a:latin typeface="微软雅黑" panose="020B0503020204020204" charset="-122"/>
                    <a:ea typeface="微软雅黑" panose="020B0503020204020204" charset="-122"/>
                    <a:sym typeface="+mn-ea"/>
                  </a:rPr>
                  <a:t>突出，</a:t>
                </a:r>
                <a:r>
                  <a:rPr lang="zh-CN" sz="1800" b="1" kern="0">
                    <a:solidFill>
                      <a:sysClr val="window" lastClr="FFFFFF">
                        <a:lumMod val="50000"/>
                      </a:sysClr>
                    </a:solidFill>
                    <a:latin typeface="微软雅黑" panose="020B0503020204020204" charset="-122"/>
                    <a:ea typeface="微软雅黑" panose="020B0503020204020204" charset="-122"/>
                    <a:sym typeface="+mn-ea"/>
                  </a:rPr>
                  <a:t>色彩</a:t>
                </a:r>
                <a:r>
                  <a:rPr lang="zh-CN" sz="1600" kern="0">
                    <a:solidFill>
                      <a:sysClr val="window" lastClr="FFFFFF">
                        <a:lumMod val="50000"/>
                      </a:sysClr>
                    </a:solidFill>
                    <a:latin typeface="微软雅黑" panose="020B0503020204020204" charset="-122"/>
                    <a:ea typeface="微软雅黑" panose="020B0503020204020204" charset="-122"/>
                    <a:sym typeface="+mn-ea"/>
                  </a:rPr>
                  <a:t>明快</a:t>
                </a:r>
              </a:p>
            </p:txBody>
          </p:sp>
        </p:grpSp>
      </p:grpSp>
      <p:cxnSp>
        <p:nvCxnSpPr>
          <p:cNvPr id="44" name="直接连接符 43"/>
          <p:cNvCxnSpPr/>
          <p:nvPr>
            <p:custDataLst>
              <p:tags r:id="rId2"/>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custDataLst>
              <p:tags r:id="rId3"/>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46" name="椭圆 45"/>
          <p:cNvSpPr/>
          <p:nvPr>
            <p:custDataLst>
              <p:tags r:id="rId4"/>
            </p:custDataLst>
          </p:nvPr>
        </p:nvSpPr>
        <p:spPr>
          <a:xfrm>
            <a:off x="9264046" y="18859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7" name="椭圆 46"/>
          <p:cNvSpPr/>
          <p:nvPr>
            <p:custDataLst>
              <p:tags r:id="rId5"/>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8" name="椭圆 47"/>
          <p:cNvSpPr/>
          <p:nvPr>
            <p:custDataLst>
              <p:tags r:id="rId6"/>
            </p:custDataLst>
          </p:nvPr>
        </p:nvSpPr>
        <p:spPr>
          <a:xfrm>
            <a:off x="9360249" y="27749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9" name="文本框 18"/>
          <p:cNvSpPr txBox="1"/>
          <p:nvPr>
            <p:custDataLst>
              <p:tags r:id="rId7"/>
            </p:custDataLst>
          </p:nvPr>
        </p:nvSpPr>
        <p:spPr>
          <a:xfrm>
            <a:off x="9354851" y="32829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任务实施</a:t>
            </a:r>
          </a:p>
        </p:txBody>
      </p:sp>
      <p:sp>
        <p:nvSpPr>
          <p:cNvPr id="50" name="椭圆 49"/>
          <p:cNvSpPr/>
          <p:nvPr>
            <p:custDataLst>
              <p:tags r:id="rId8"/>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1" name="文本框 42"/>
          <p:cNvSpPr txBox="1"/>
          <p:nvPr>
            <p:custDataLst>
              <p:tags r:id="rId9"/>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52" name="椭圆 51"/>
          <p:cNvSpPr/>
          <p:nvPr>
            <p:custDataLst>
              <p:tags r:id="rId10"/>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3" name="椭圆 52"/>
          <p:cNvSpPr/>
          <p:nvPr>
            <p:custDataLst>
              <p:tags r:id="rId11"/>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4" name="文本框 42"/>
          <p:cNvSpPr txBox="1"/>
          <p:nvPr>
            <p:custDataLst>
              <p:tags r:id="rId12"/>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5" name="椭圆 54"/>
          <p:cNvSpPr/>
          <p:nvPr>
            <p:custDataLst>
              <p:tags r:id="rId13"/>
            </p:custDataLst>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6" name="椭圆 55"/>
          <p:cNvSpPr/>
          <p:nvPr>
            <p:custDataLst>
              <p:tags r:id="rId14"/>
            </p:custDataLst>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7" name="文本框 42"/>
          <p:cNvSpPr txBox="1"/>
          <p:nvPr>
            <p:custDataLst>
              <p:tags r:id="rId15"/>
            </p:custDataLst>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9" accel="40000" fill="hold" nodeType="afterEffect" p14:presetBounceEnd="40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40000">
                                          <p:cBhvr additive="base">
                                            <p:cTn id="17"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accel="40000" fill="hold" nodeType="with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12" accel="40000" fill="hold" nodeType="withEffect" p14:presetBounceEnd="40000">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14:bounceEnd="40000">
                                          <p:cBhvr additive="base">
                                            <p:cTn id="25"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6" accel="40000" fill="hold" nodeType="withEffect" p14:presetBounceEnd="40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40000">
                                          <p:cBhvr additive="base">
                                            <p:cTn id="29"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9" accel="4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accel="4000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12" accel="4000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6" accel="4000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1+#ppt_w/2"/>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4"/>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7952740" y="4250690"/>
            <a:ext cx="2291080" cy="2269490"/>
            <a:chOff x="12524" y="2852"/>
            <a:chExt cx="3608" cy="3574"/>
          </a:xfrm>
        </p:grpSpPr>
        <p:sp>
          <p:nvSpPr>
            <p:cNvPr id="33" name="椭圆 32"/>
            <p:cNvSpPr/>
            <p:nvPr>
              <p:custDataLst>
                <p:tags r:id="rId20"/>
              </p:custDataLst>
            </p:nvPr>
          </p:nvSpPr>
          <p:spPr>
            <a:xfrm>
              <a:off x="12524" y="2852"/>
              <a:ext cx="3608" cy="357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solidFill>
                  <a:prstClr val="white"/>
                </a:solidFill>
                <a:latin typeface="微软雅黑" panose="020B0503020204020204" charset="-122"/>
                <a:ea typeface="微软雅黑" panose="020B0503020204020204" charset="-122"/>
              </a:endParaRPr>
            </a:p>
          </p:txBody>
        </p:sp>
        <p:pic>
          <p:nvPicPr>
            <p:cNvPr id="3078" name="Picture 6" descr="C:/Users/dell/Desktop/22.jpg22"/>
            <p:cNvPicPr>
              <a:picLocks noChangeAspect="1" noChangeArrowheads="1"/>
            </p:cNvPicPr>
            <p:nvPr>
              <p:custDataLst>
                <p:tags r:id="rId21"/>
              </p:custDataLst>
            </p:nvPr>
          </p:nvPicPr>
          <p:blipFill>
            <a:blip r:embed="rId25"/>
            <a:srcRect l="513" r="513"/>
            <a:stretch>
              <a:fillRect/>
            </a:stretch>
          </p:blipFill>
          <p:spPr bwMode="auto">
            <a:xfrm>
              <a:off x="12662" y="2972"/>
              <a:ext cx="3282" cy="33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矩形 1"/>
          <p:cNvSpPr/>
          <p:nvPr/>
        </p:nvSpPr>
        <p:spPr>
          <a:xfrm>
            <a:off x="1534216" y="408715"/>
            <a:ext cx="2274570" cy="735965"/>
          </a:xfrm>
          <a:prstGeom prst="rect">
            <a:avLst/>
          </a:prstGeom>
        </p:spPr>
        <p:txBody>
          <a:bodyPr wrap="none" lIns="121850" tIns="60924" rIns="121850" bIns="60924">
            <a:spAutoFit/>
          </a:bodyPr>
          <a:lstStyle/>
          <a:p>
            <a:r>
              <a:rPr lang="zh-CN" altLang="en-US" sz="4000" b="1" dirty="0">
                <a:solidFill>
                  <a:schemeClr val="bg1"/>
                </a:solidFill>
                <a:latin typeface="微软雅黑" panose="020B0503020204020204" charset="-122"/>
                <a:ea typeface="微软雅黑" panose="020B0503020204020204" charset="-122"/>
              </a:rPr>
              <a:t>分组练习</a:t>
            </a: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633345" y="6235583"/>
            <a:ext cx="586317" cy="624020"/>
          </a:xfrm>
          <a:prstGeom prst="rect">
            <a:avLst/>
          </a:prstGeom>
        </p:spPr>
      </p:pic>
      <p:grpSp>
        <p:nvGrpSpPr>
          <p:cNvPr id="63" name="Group 24"/>
          <p:cNvGrpSpPr/>
          <p:nvPr/>
        </p:nvGrpSpPr>
        <p:grpSpPr>
          <a:xfrm>
            <a:off x="7068185" y="170180"/>
            <a:ext cx="4927600" cy="1137285"/>
            <a:chOff x="2187746" y="2123279"/>
            <a:chExt cx="1927113" cy="1931011"/>
          </a:xfrm>
        </p:grpSpPr>
        <p:sp>
          <p:nvSpPr>
            <p:cNvPr id="64" name="任意多边形 82"/>
            <p:cNvSpPr/>
            <p:nvPr>
              <p:custDataLst>
                <p:tags r:id="rId17"/>
              </p:custDataLst>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65" name="任意多边形 83"/>
            <p:cNvSpPr/>
            <p:nvPr>
              <p:custDataLst>
                <p:tags r:id="rId18"/>
              </p:custDataLst>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66" name="椭圆 80"/>
            <p:cNvSpPr/>
            <p:nvPr>
              <p:custDataLst>
                <p:tags r:id="rId19"/>
              </p:custDataLst>
            </p:nvPr>
          </p:nvSpPr>
          <p:spPr bwMode="auto">
            <a:xfrm>
              <a:off x="2249334" y="2390666"/>
              <a:ext cx="1811387" cy="1396236"/>
            </a:xfrm>
            <a:prstGeom prst="roundRect">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3200" b="1" kern="0" dirty="0">
                  <a:solidFill>
                    <a:schemeClr val="bg1"/>
                  </a:solidFill>
                  <a:latin typeface="微软雅黑" panose="020B0503020204020204" charset="-122"/>
                  <a:ea typeface="微软雅黑" panose="020B0503020204020204" charset="-122"/>
                </a:rPr>
                <a:t>翻一翻</a:t>
              </a:r>
              <a:r>
                <a:rPr lang="en-US" altLang="zh-CN" sz="3200" b="1" kern="0" dirty="0">
                  <a:solidFill>
                    <a:schemeClr val="bg1"/>
                  </a:solidFill>
                  <a:latin typeface="微软雅黑" panose="020B0503020204020204" charset="-122"/>
                  <a:ea typeface="微软雅黑" panose="020B0503020204020204" charset="-122"/>
                </a:rPr>
                <a:t>     </a:t>
              </a:r>
              <a:r>
                <a:rPr lang="zh-CN" altLang="en-US" sz="3200" b="1" kern="0" dirty="0">
                  <a:solidFill>
                    <a:schemeClr val="bg1"/>
                  </a:solidFill>
                  <a:latin typeface="微软雅黑" panose="020B0503020204020204" charset="-122"/>
                  <a:ea typeface="微软雅黑" panose="020B0503020204020204" charset="-122"/>
                </a:rPr>
                <a:t>领任务</a:t>
              </a:r>
            </a:p>
          </p:txBody>
        </p:sp>
      </p:grpSp>
      <p:grpSp>
        <p:nvGrpSpPr>
          <p:cNvPr id="31" name="组合 30"/>
          <p:cNvGrpSpPr/>
          <p:nvPr/>
        </p:nvGrpSpPr>
        <p:grpSpPr>
          <a:xfrm>
            <a:off x="5187315" y="1557020"/>
            <a:ext cx="2291080" cy="2269490"/>
            <a:chOff x="8169" y="2452"/>
            <a:chExt cx="3608" cy="3574"/>
          </a:xfrm>
        </p:grpSpPr>
        <p:sp>
          <p:nvSpPr>
            <p:cNvPr id="97" name="椭圆 96"/>
            <p:cNvSpPr/>
            <p:nvPr>
              <p:custDataLst>
                <p:tags r:id="rId16"/>
              </p:custDataLst>
            </p:nvPr>
          </p:nvSpPr>
          <p:spPr>
            <a:xfrm>
              <a:off x="8169" y="2452"/>
              <a:ext cx="3608" cy="357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solidFill>
                  <a:prstClr val="white"/>
                </a:solidFill>
                <a:latin typeface="微软雅黑" panose="020B0503020204020204" charset="-122"/>
                <a:ea typeface="微软雅黑" panose="020B0503020204020204" charset="-122"/>
              </a:endParaRPr>
            </a:p>
          </p:txBody>
        </p:sp>
        <p:pic>
          <p:nvPicPr>
            <p:cNvPr id="75" name="Picture 5" descr="C:/Users/dell/Desktop/33.jpg33"/>
            <p:cNvPicPr>
              <a:picLocks noChangeAspect="1" noChangeArrowheads="1"/>
            </p:cNvPicPr>
            <p:nvPr/>
          </p:nvPicPr>
          <p:blipFill>
            <a:blip r:embed="rId31"/>
            <a:srcRect l="-16" t="905" r="16" b="905"/>
            <a:stretch>
              <a:fillRect/>
            </a:stretch>
          </p:blipFill>
          <p:spPr bwMode="auto">
            <a:xfrm>
              <a:off x="8455" y="2760"/>
              <a:ext cx="3037" cy="2982"/>
            </a:xfrm>
            <a:prstGeom prst="ellipse">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29" name="组合 28"/>
          <p:cNvGrpSpPr/>
          <p:nvPr/>
        </p:nvGrpSpPr>
        <p:grpSpPr>
          <a:xfrm>
            <a:off x="1463675" y="1612265"/>
            <a:ext cx="2291080" cy="2269490"/>
            <a:chOff x="2267" y="2652"/>
            <a:chExt cx="3608" cy="3574"/>
          </a:xfrm>
        </p:grpSpPr>
        <p:sp>
          <p:nvSpPr>
            <p:cNvPr id="5" name="椭圆 4"/>
            <p:cNvSpPr/>
            <p:nvPr>
              <p:custDataLst>
                <p:tags r:id="rId15"/>
              </p:custDataLst>
            </p:nvPr>
          </p:nvSpPr>
          <p:spPr>
            <a:xfrm>
              <a:off x="2267" y="2652"/>
              <a:ext cx="3608" cy="357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solidFill>
                  <a:prstClr val="white"/>
                </a:solidFill>
                <a:latin typeface="微软雅黑" panose="020B0503020204020204" charset="-122"/>
                <a:ea typeface="微软雅黑" panose="020B0503020204020204" charset="-122"/>
              </a:endParaRPr>
            </a:p>
          </p:txBody>
        </p:sp>
        <p:pic>
          <p:nvPicPr>
            <p:cNvPr id="76" name="Picture 4" descr="C:/Users/dell/Desktop/11.jpg11"/>
            <p:cNvPicPr>
              <a:picLocks noChangeAspect="1" noChangeArrowheads="1"/>
            </p:cNvPicPr>
            <p:nvPr/>
          </p:nvPicPr>
          <p:blipFill>
            <a:blip r:embed="rId32"/>
            <a:srcRect l="-16" t="1572" r="16" b="1572"/>
            <a:stretch>
              <a:fillRect/>
            </a:stretch>
          </p:blipFill>
          <p:spPr bwMode="auto">
            <a:xfrm>
              <a:off x="2478" y="2921"/>
              <a:ext cx="3148" cy="3050"/>
            </a:xfrm>
            <a:prstGeom prst="ellipse">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38" name="组合 37"/>
          <p:cNvGrpSpPr/>
          <p:nvPr/>
        </p:nvGrpSpPr>
        <p:grpSpPr>
          <a:xfrm>
            <a:off x="4279900" y="4263390"/>
            <a:ext cx="2291080" cy="2269490"/>
            <a:chOff x="4279900" y="4263390"/>
            <a:chExt cx="2291080" cy="2269490"/>
          </a:xfrm>
        </p:grpSpPr>
        <p:sp>
          <p:nvSpPr>
            <p:cNvPr id="93" name="椭圆 92"/>
            <p:cNvSpPr/>
            <p:nvPr>
              <p:custDataLst>
                <p:tags r:id="rId14"/>
              </p:custDataLst>
            </p:nvPr>
          </p:nvSpPr>
          <p:spPr>
            <a:xfrm>
              <a:off x="4279900" y="4263390"/>
              <a:ext cx="2291080" cy="226949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solidFill>
                  <a:prstClr val="white"/>
                </a:solidFill>
                <a:latin typeface="微软雅黑" panose="020B0503020204020204" charset="-122"/>
                <a:ea typeface="微软雅黑" panose="020B0503020204020204" charset="-122"/>
              </a:endParaRPr>
            </a:p>
          </p:txBody>
        </p:sp>
        <p:pic>
          <p:nvPicPr>
            <p:cNvPr id="77" name="Picture 3" descr="C:/Users/dell/Desktop/44.jpg44"/>
            <p:cNvPicPr>
              <a:picLocks noChangeAspect="1" noChangeArrowheads="1"/>
            </p:cNvPicPr>
            <p:nvPr/>
          </p:nvPicPr>
          <p:blipFill>
            <a:blip r:embed="rId33"/>
            <a:srcRect t="2345" b="2345"/>
            <a:stretch>
              <a:fillRect/>
            </a:stretch>
          </p:blipFill>
          <p:spPr bwMode="auto">
            <a:xfrm>
              <a:off x="4497705" y="4518025"/>
              <a:ext cx="1854835" cy="1767840"/>
            </a:xfrm>
            <a:prstGeom prst="ellipse">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12" name="卡牌1"/>
          <p:cNvGrpSpPr/>
          <p:nvPr/>
        </p:nvGrpSpPr>
        <p:grpSpPr>
          <a:xfrm>
            <a:off x="1167948" y="1566450"/>
            <a:ext cx="2627247" cy="2397582"/>
            <a:chOff x="1422889" y="1324578"/>
            <a:chExt cx="1971148" cy="1798186"/>
          </a:xfrm>
        </p:grpSpPr>
        <p:grpSp>
          <p:nvGrpSpPr>
            <p:cNvPr id="13" name="组合 12"/>
            <p:cNvGrpSpPr/>
            <p:nvPr/>
          </p:nvGrpSpPr>
          <p:grpSpPr>
            <a:xfrm>
              <a:off x="1599479" y="1324578"/>
              <a:ext cx="1794558" cy="1798186"/>
              <a:chOff x="972024" y="1336728"/>
              <a:chExt cx="1755524" cy="1759073"/>
            </a:xfrm>
          </p:grpSpPr>
          <p:grpSp>
            <p:nvGrpSpPr>
              <p:cNvPr id="19" name="组合 79"/>
              <p:cNvGrpSpPr/>
              <p:nvPr/>
            </p:nvGrpSpPr>
            <p:grpSpPr bwMode="auto">
              <a:xfrm>
                <a:off x="972024" y="1336728"/>
                <a:ext cx="1755524" cy="175907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2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26" name="椭圆 10"/>
              <p:cNvSpPr>
                <a:spLocks noChangeArrowheads="1"/>
              </p:cNvSpPr>
              <p:nvPr/>
            </p:nvSpPr>
            <p:spPr bwMode="auto">
              <a:xfrm>
                <a:off x="1048872" y="1414732"/>
                <a:ext cx="1601829" cy="1603064"/>
              </a:xfrm>
              <a:prstGeom prst="ellipse">
                <a:avLst/>
              </a:prstGeom>
              <a:blipFill dpi="0" rotWithShape="1">
                <a:blip r:embed="rId34"/>
                <a:srcRect/>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endParaRPr lang="zh-CN" altLang="zh-CN" sz="1800" ker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4" name="组合 13"/>
            <p:cNvGrpSpPr/>
            <p:nvPr/>
          </p:nvGrpSpPr>
          <p:grpSpPr>
            <a:xfrm>
              <a:off x="1422889" y="1497707"/>
              <a:ext cx="510293" cy="511325"/>
              <a:chOff x="1589596" y="810715"/>
              <a:chExt cx="2340698" cy="2345431"/>
            </a:xfrm>
          </p:grpSpPr>
          <p:grpSp>
            <p:nvGrpSpPr>
              <p:cNvPr id="15" name="组合 79"/>
              <p:cNvGrpSpPr/>
              <p:nvPr/>
            </p:nvGrpSpPr>
            <p:grpSpPr bwMode="auto">
              <a:xfrm>
                <a:off x="1589596" y="810715"/>
                <a:ext cx="2340698" cy="2345431"/>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6" name="椭圆 80"/>
              <p:cNvSpPr/>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1</a:t>
                </a:r>
                <a:endParaRPr lang="zh-CN" altLang="en-US" sz="1800" kern="0" dirty="0">
                  <a:solidFill>
                    <a:schemeClr val="bg1"/>
                  </a:solidFill>
                  <a:latin typeface="微软雅黑" panose="020B0503020204020204" charset="-122"/>
                  <a:ea typeface="微软雅黑" panose="020B0503020204020204" charset="-122"/>
                </a:endParaRPr>
              </a:p>
            </p:txBody>
          </p:sp>
        </p:grpSp>
      </p:grpSp>
      <p:grpSp>
        <p:nvGrpSpPr>
          <p:cNvPr id="40" name="卡牌3"/>
          <p:cNvGrpSpPr/>
          <p:nvPr/>
        </p:nvGrpSpPr>
        <p:grpSpPr>
          <a:xfrm>
            <a:off x="3913512" y="4196323"/>
            <a:ext cx="2627247" cy="2397582"/>
            <a:chOff x="1422889" y="1324578"/>
            <a:chExt cx="1971148" cy="1798186"/>
          </a:xfrm>
        </p:grpSpPr>
        <p:grpSp>
          <p:nvGrpSpPr>
            <p:cNvPr id="41" name="组合 40"/>
            <p:cNvGrpSpPr/>
            <p:nvPr/>
          </p:nvGrpSpPr>
          <p:grpSpPr>
            <a:xfrm>
              <a:off x="1599479" y="1324578"/>
              <a:ext cx="1794558" cy="1798186"/>
              <a:chOff x="972024" y="1336728"/>
              <a:chExt cx="1755524" cy="1759073"/>
            </a:xfrm>
          </p:grpSpPr>
          <p:grpSp>
            <p:nvGrpSpPr>
              <p:cNvPr id="47" name="组合 79"/>
              <p:cNvGrpSpPr/>
              <p:nvPr/>
            </p:nvGrpSpPr>
            <p:grpSpPr bwMode="auto">
              <a:xfrm>
                <a:off x="972024" y="1336728"/>
                <a:ext cx="1755524" cy="175907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48" name="椭圆 10"/>
              <p:cNvSpPr>
                <a:spLocks noChangeArrowheads="1"/>
              </p:cNvSpPr>
              <p:nvPr/>
            </p:nvSpPr>
            <p:spPr bwMode="auto">
              <a:xfrm>
                <a:off x="1048872" y="1414732"/>
                <a:ext cx="1601828" cy="1603064"/>
              </a:xfrm>
              <a:prstGeom prst="ellipse">
                <a:avLst/>
              </a:prstGeom>
              <a:blipFill dpi="0" rotWithShape="1">
                <a:blip r:embed="rId34"/>
                <a:srcRect/>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endParaRPr lang="zh-CN" altLang="zh-CN" sz="1800" ker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2" name="组合 41"/>
            <p:cNvGrpSpPr/>
            <p:nvPr/>
          </p:nvGrpSpPr>
          <p:grpSpPr>
            <a:xfrm>
              <a:off x="1422889" y="1497707"/>
              <a:ext cx="510293" cy="511325"/>
              <a:chOff x="1589596" y="810715"/>
              <a:chExt cx="2340698" cy="2345431"/>
            </a:xfrm>
          </p:grpSpPr>
          <p:grpSp>
            <p:nvGrpSpPr>
              <p:cNvPr id="43" name="组合 79"/>
              <p:cNvGrpSpPr/>
              <p:nvPr/>
            </p:nvGrpSpPr>
            <p:grpSpPr bwMode="auto">
              <a:xfrm>
                <a:off x="1589596" y="810715"/>
                <a:ext cx="2340698" cy="2345431"/>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4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44" name="椭圆 80"/>
              <p:cNvSpPr/>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3</a:t>
                </a:r>
                <a:endParaRPr lang="zh-CN" altLang="en-US" sz="1800" kern="0" dirty="0">
                  <a:solidFill>
                    <a:schemeClr val="bg1"/>
                  </a:solidFill>
                  <a:latin typeface="微软雅黑" panose="020B0503020204020204" charset="-122"/>
                  <a:ea typeface="微软雅黑" panose="020B0503020204020204" charset="-122"/>
                </a:endParaRPr>
              </a:p>
            </p:txBody>
          </p:sp>
        </p:grpSp>
      </p:grpSp>
      <p:grpSp>
        <p:nvGrpSpPr>
          <p:cNvPr id="8" name="卡牌2"/>
          <p:cNvGrpSpPr/>
          <p:nvPr/>
        </p:nvGrpSpPr>
        <p:grpSpPr>
          <a:xfrm>
            <a:off x="4865767" y="1486704"/>
            <a:ext cx="2627247" cy="2397582"/>
            <a:chOff x="1422889" y="1324578"/>
            <a:chExt cx="1971148" cy="1798186"/>
          </a:xfrm>
        </p:grpSpPr>
        <p:grpSp>
          <p:nvGrpSpPr>
            <p:cNvPr id="9" name="组合 8"/>
            <p:cNvGrpSpPr/>
            <p:nvPr/>
          </p:nvGrpSpPr>
          <p:grpSpPr>
            <a:xfrm>
              <a:off x="1599479" y="1324578"/>
              <a:ext cx="1794558" cy="1798186"/>
              <a:chOff x="972024" y="1336728"/>
              <a:chExt cx="1755524" cy="1759073"/>
            </a:xfrm>
          </p:grpSpPr>
          <p:grpSp>
            <p:nvGrpSpPr>
              <p:cNvPr id="10" name="组合 79"/>
              <p:cNvGrpSpPr/>
              <p:nvPr/>
            </p:nvGrpSpPr>
            <p:grpSpPr bwMode="auto">
              <a:xfrm>
                <a:off x="972024" y="1336728"/>
                <a:ext cx="1755524" cy="1759073"/>
                <a:chOff x="6379729" y="2488774"/>
                <a:chExt cx="2513016" cy="2513016"/>
              </a:xfrm>
            </p:grpSpPr>
            <p:sp>
              <p:nvSpPr>
                <p:cNvPr id="11" name="任意多边形 82"/>
                <p:cNvSpPr/>
                <p:nvPr>
                  <p:custDataLst>
                    <p:tags r:id="rId12"/>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51" name="任意多边形 83"/>
                <p:cNvSpPr/>
                <p:nvPr>
                  <p:custDataLst>
                    <p:tags r:id="rId13"/>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52" name="椭圆 10"/>
              <p:cNvSpPr>
                <a:spLocks noChangeArrowheads="1"/>
              </p:cNvSpPr>
              <p:nvPr>
                <p:custDataLst>
                  <p:tags r:id="rId11"/>
                </p:custDataLst>
              </p:nvPr>
            </p:nvSpPr>
            <p:spPr bwMode="auto">
              <a:xfrm>
                <a:off x="1048872" y="1414732"/>
                <a:ext cx="1601829" cy="1603064"/>
              </a:xfrm>
              <a:prstGeom prst="ellipse">
                <a:avLst/>
              </a:prstGeom>
              <a:blipFill dpi="0" rotWithShape="1">
                <a:blip r:embed="rId34"/>
                <a:srcRect/>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endParaRPr lang="zh-CN" altLang="zh-CN" sz="1800" ker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53" name="组合 52"/>
            <p:cNvGrpSpPr/>
            <p:nvPr/>
          </p:nvGrpSpPr>
          <p:grpSpPr>
            <a:xfrm>
              <a:off x="1422889" y="1497707"/>
              <a:ext cx="510293" cy="511325"/>
              <a:chOff x="1589596" y="810715"/>
              <a:chExt cx="2340698" cy="2345431"/>
            </a:xfrm>
          </p:grpSpPr>
          <p:grpSp>
            <p:nvGrpSpPr>
              <p:cNvPr id="54" name="组合 79"/>
              <p:cNvGrpSpPr/>
              <p:nvPr/>
            </p:nvGrpSpPr>
            <p:grpSpPr bwMode="auto">
              <a:xfrm>
                <a:off x="1589596" y="810715"/>
                <a:ext cx="2340698" cy="2345431"/>
                <a:chOff x="6379729" y="2488774"/>
                <a:chExt cx="2513016" cy="2513016"/>
              </a:xfrm>
            </p:grpSpPr>
            <p:sp>
              <p:nvSpPr>
                <p:cNvPr id="55" name="任意多边形 82"/>
                <p:cNvSpPr/>
                <p:nvPr>
                  <p:custDataLst>
                    <p:tags r:id="rId9"/>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56" name="任意多边形 83"/>
                <p:cNvSpPr/>
                <p:nvPr>
                  <p:custDataLst>
                    <p:tags r:id="rId10"/>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57" name="椭圆 80"/>
              <p:cNvSpPr/>
              <p:nvPr>
                <p:custDataLst>
                  <p:tags r:id="rId8"/>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2</a:t>
                </a:r>
              </a:p>
            </p:txBody>
          </p:sp>
        </p:grpSp>
      </p:grpSp>
      <p:grpSp>
        <p:nvGrpSpPr>
          <p:cNvPr id="58" name="卡牌4"/>
          <p:cNvGrpSpPr/>
          <p:nvPr/>
        </p:nvGrpSpPr>
        <p:grpSpPr>
          <a:xfrm>
            <a:off x="7601592" y="4186927"/>
            <a:ext cx="2627247" cy="2397582"/>
            <a:chOff x="1422889" y="1324578"/>
            <a:chExt cx="1971148" cy="1798186"/>
          </a:xfrm>
        </p:grpSpPr>
        <p:grpSp>
          <p:nvGrpSpPr>
            <p:cNvPr id="59" name="组合 58"/>
            <p:cNvGrpSpPr/>
            <p:nvPr/>
          </p:nvGrpSpPr>
          <p:grpSpPr>
            <a:xfrm>
              <a:off x="1599479" y="1324578"/>
              <a:ext cx="1794558" cy="1798186"/>
              <a:chOff x="972024" y="1336728"/>
              <a:chExt cx="1755524" cy="1759073"/>
            </a:xfrm>
          </p:grpSpPr>
          <p:grpSp>
            <p:nvGrpSpPr>
              <p:cNvPr id="60" name="组合 79"/>
              <p:cNvGrpSpPr/>
              <p:nvPr/>
            </p:nvGrpSpPr>
            <p:grpSpPr bwMode="auto">
              <a:xfrm>
                <a:off x="972024" y="1336728"/>
                <a:ext cx="1755524" cy="1759073"/>
                <a:chOff x="6379729" y="2488774"/>
                <a:chExt cx="2513016" cy="2513016"/>
              </a:xfrm>
            </p:grpSpPr>
            <p:sp>
              <p:nvSpPr>
                <p:cNvPr id="61" name="任意多边形 82"/>
                <p:cNvSpPr/>
                <p:nvPr>
                  <p:custDataLst>
                    <p:tags r:id="rId6"/>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62" name="任意多边形 83"/>
                <p:cNvSpPr/>
                <p:nvPr>
                  <p:custDataLst>
                    <p:tags r:id="rId7"/>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67" name="椭圆 10"/>
              <p:cNvSpPr>
                <a:spLocks noChangeArrowheads="1"/>
              </p:cNvSpPr>
              <p:nvPr>
                <p:custDataLst>
                  <p:tags r:id="rId5"/>
                </p:custDataLst>
              </p:nvPr>
            </p:nvSpPr>
            <p:spPr bwMode="auto">
              <a:xfrm>
                <a:off x="1048872" y="1414732"/>
                <a:ext cx="1601828" cy="1603064"/>
              </a:xfrm>
              <a:prstGeom prst="ellipse">
                <a:avLst/>
              </a:prstGeom>
              <a:blipFill dpi="0" rotWithShape="1">
                <a:blip r:embed="rId34"/>
                <a:srcRect/>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endParaRPr lang="zh-CN" altLang="zh-CN" sz="1800" ker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68" name="组合 67"/>
            <p:cNvGrpSpPr/>
            <p:nvPr/>
          </p:nvGrpSpPr>
          <p:grpSpPr>
            <a:xfrm>
              <a:off x="1422889" y="1497707"/>
              <a:ext cx="510293" cy="511325"/>
              <a:chOff x="1589596" y="810715"/>
              <a:chExt cx="2340698" cy="2345431"/>
            </a:xfrm>
          </p:grpSpPr>
          <p:grpSp>
            <p:nvGrpSpPr>
              <p:cNvPr id="69" name="组合 79"/>
              <p:cNvGrpSpPr/>
              <p:nvPr/>
            </p:nvGrpSpPr>
            <p:grpSpPr bwMode="auto">
              <a:xfrm>
                <a:off x="1589596" y="810715"/>
                <a:ext cx="2340698" cy="2345431"/>
                <a:chOff x="6379729" y="2488774"/>
                <a:chExt cx="2513016" cy="2513016"/>
              </a:xfrm>
            </p:grpSpPr>
            <p:sp>
              <p:nvSpPr>
                <p:cNvPr id="70" name="任意多边形 82"/>
                <p:cNvSpPr/>
                <p:nvPr>
                  <p:custDataLst>
                    <p:tags r:id="rId3"/>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71" name="任意多边形 83"/>
                <p:cNvSpPr/>
                <p:nvPr>
                  <p:custDataLst>
                    <p:tags r:id="rId4"/>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72" name="椭圆 80"/>
              <p:cNvSpPr/>
              <p:nvPr>
                <p:custDataLst>
                  <p:tags r:id="rId2"/>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4</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7" presetClass="exit" presetSubtype="10" fill="hold" nodeType="afterEffect">
                                  <p:stCondLst>
                                    <p:cond delay="0"/>
                                  </p:stCondLst>
                                  <p:childTnLst>
                                    <p:anim calcmode="lin" valueType="num">
                                      <p:cBhvr>
                                        <p:cTn id="36" dur="500"/>
                                        <p:tgtEl>
                                          <p:spTgt spid="12"/>
                                        </p:tgtEl>
                                        <p:attrNameLst>
                                          <p:attrName>ppt_w</p:attrName>
                                        </p:attrNameLst>
                                      </p:cBhvr>
                                      <p:tavLst>
                                        <p:tav tm="0">
                                          <p:val>
                                            <p:strVal val="ppt_w"/>
                                          </p:val>
                                        </p:tav>
                                        <p:tav tm="100000">
                                          <p:val>
                                            <p:fltVal val="0"/>
                                          </p:val>
                                        </p:tav>
                                      </p:tavLst>
                                    </p:anim>
                                    <p:anim calcmode="lin" valueType="num">
                                      <p:cBhvr>
                                        <p:cTn id="37" dur="500"/>
                                        <p:tgtEl>
                                          <p:spTgt spid="12"/>
                                        </p:tgtEl>
                                        <p:attrNameLst>
                                          <p:attrName>ppt_h</p:attrName>
                                        </p:attrNameLst>
                                      </p:cBhvr>
                                      <p:tavLst>
                                        <p:tav tm="0">
                                          <p:val>
                                            <p:strVal val="ppt_h"/>
                                          </p:val>
                                        </p:tav>
                                        <p:tav tm="100000">
                                          <p:val>
                                            <p:strVal val="ppt_h"/>
                                          </p:val>
                                        </p:tav>
                                      </p:tavLst>
                                    </p:anim>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17" presetClass="entr" presetSubtype="1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7" presetClass="exit" presetSubtype="10" fill="hold" nodeType="clickEffect">
                                  <p:stCondLst>
                                    <p:cond delay="0"/>
                                  </p:stCondLst>
                                  <p:childTnLst>
                                    <p:anim calcmode="lin" valueType="num">
                                      <p:cBhvr>
                                        <p:cTn id="48" dur="500"/>
                                        <p:tgtEl>
                                          <p:spTgt spid="8"/>
                                        </p:tgtEl>
                                        <p:attrNameLst>
                                          <p:attrName>ppt_w</p:attrName>
                                        </p:attrNameLst>
                                      </p:cBhvr>
                                      <p:tavLst>
                                        <p:tav tm="0">
                                          <p:val>
                                            <p:strVal val="ppt_w"/>
                                          </p:val>
                                        </p:tav>
                                        <p:tav tm="100000">
                                          <p:val>
                                            <p:fltVal val="0"/>
                                          </p:val>
                                        </p:tav>
                                      </p:tavLst>
                                    </p:anim>
                                    <p:anim calcmode="lin" valueType="num">
                                      <p:cBhvr>
                                        <p:cTn id="49" dur="500"/>
                                        <p:tgtEl>
                                          <p:spTgt spid="8"/>
                                        </p:tgtEl>
                                        <p:attrNameLst>
                                          <p:attrName>ppt_h</p:attrName>
                                        </p:attrNameLst>
                                      </p:cBhvr>
                                      <p:tavLst>
                                        <p:tav tm="0">
                                          <p:val>
                                            <p:strVal val="ppt_h"/>
                                          </p:val>
                                        </p:tav>
                                        <p:tav tm="100000">
                                          <p:val>
                                            <p:strVal val="ppt_h"/>
                                          </p:val>
                                        </p:tav>
                                      </p:tavLst>
                                    </p:anim>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17" presetClass="entr" presetSubtype="1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17" presetClass="exit" presetSubtype="10" fill="hold" nodeType="clickEffect">
                                  <p:stCondLst>
                                    <p:cond delay="0"/>
                                  </p:stCondLst>
                                  <p:childTnLst>
                                    <p:anim calcmode="lin" valueType="num">
                                      <p:cBhvr>
                                        <p:cTn id="60" dur="500"/>
                                        <p:tgtEl>
                                          <p:spTgt spid="40"/>
                                        </p:tgtEl>
                                        <p:attrNameLst>
                                          <p:attrName>ppt_w</p:attrName>
                                        </p:attrNameLst>
                                      </p:cBhvr>
                                      <p:tavLst>
                                        <p:tav tm="0">
                                          <p:val>
                                            <p:strVal val="ppt_w"/>
                                          </p:val>
                                        </p:tav>
                                        <p:tav tm="100000">
                                          <p:val>
                                            <p:fltVal val="0"/>
                                          </p:val>
                                        </p:tav>
                                      </p:tavLst>
                                    </p:anim>
                                    <p:anim calcmode="lin" valueType="num">
                                      <p:cBhvr>
                                        <p:cTn id="61" dur="500"/>
                                        <p:tgtEl>
                                          <p:spTgt spid="40"/>
                                        </p:tgtEl>
                                        <p:attrNameLst>
                                          <p:attrName>ppt_h</p:attrName>
                                        </p:attrNameLst>
                                      </p:cBhvr>
                                      <p:tavLst>
                                        <p:tav tm="0">
                                          <p:val>
                                            <p:strVal val="ppt_h"/>
                                          </p:val>
                                        </p:tav>
                                        <p:tav tm="100000">
                                          <p:val>
                                            <p:strVal val="ppt_h"/>
                                          </p:val>
                                        </p:tav>
                                      </p:tavLst>
                                    </p:anim>
                                    <p:set>
                                      <p:cBhvr>
                                        <p:cTn id="62" dur="1" fill="hold">
                                          <p:stCondLst>
                                            <p:cond delay="499"/>
                                          </p:stCondLst>
                                        </p:cTn>
                                        <p:tgtEl>
                                          <p:spTgt spid="40"/>
                                        </p:tgtEl>
                                        <p:attrNameLst>
                                          <p:attrName>style.visibility</p:attrName>
                                        </p:attrNameLst>
                                      </p:cBhvr>
                                      <p:to>
                                        <p:strVal val="hidden"/>
                                      </p:to>
                                    </p:set>
                                  </p:childTnLst>
                                </p:cTn>
                              </p:par>
                            </p:childTnLst>
                          </p:cTn>
                        </p:par>
                        <p:par>
                          <p:cTn id="63" fill="hold">
                            <p:stCondLst>
                              <p:cond delay="500"/>
                            </p:stCondLst>
                            <p:childTnLst>
                              <p:par>
                                <p:cTn id="64" presetID="17" presetClass="entr" presetSubtype="1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0"/>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7" presetClass="exit" presetSubtype="10" fill="hold" nodeType="afterEffect">
                                  <p:stCondLst>
                                    <p:cond delay="0"/>
                                  </p:stCondLst>
                                  <p:childTnLst>
                                    <p:anim calcmode="lin" valueType="num">
                                      <p:cBhvr>
                                        <p:cTn id="72" dur="500"/>
                                        <p:tgtEl>
                                          <p:spTgt spid="58"/>
                                        </p:tgtEl>
                                        <p:attrNameLst>
                                          <p:attrName>ppt_w</p:attrName>
                                        </p:attrNameLst>
                                      </p:cBhvr>
                                      <p:tavLst>
                                        <p:tav tm="0">
                                          <p:val>
                                            <p:strVal val="ppt_w"/>
                                          </p:val>
                                        </p:tav>
                                        <p:tav tm="100000">
                                          <p:val>
                                            <p:fltVal val="0"/>
                                          </p:val>
                                        </p:tav>
                                      </p:tavLst>
                                    </p:anim>
                                    <p:anim calcmode="lin" valueType="num">
                                      <p:cBhvr>
                                        <p:cTn id="73" dur="500"/>
                                        <p:tgtEl>
                                          <p:spTgt spid="58"/>
                                        </p:tgtEl>
                                        <p:attrNameLst>
                                          <p:attrName>ppt_h</p:attrName>
                                        </p:attrNameLst>
                                      </p:cBhvr>
                                      <p:tavLst>
                                        <p:tav tm="0">
                                          <p:val>
                                            <p:strVal val="ppt_h"/>
                                          </p:val>
                                        </p:tav>
                                        <p:tav tm="100000">
                                          <p:val>
                                            <p:strVal val="ppt_h"/>
                                          </p:val>
                                        </p:tav>
                                      </p:tavLst>
                                    </p:anim>
                                    <p:set>
                                      <p:cBhvr>
                                        <p:cTn id="74" dur="1" fill="hold">
                                          <p:stCondLst>
                                            <p:cond delay="499"/>
                                          </p:stCondLst>
                                        </p:cTn>
                                        <p:tgtEl>
                                          <p:spTgt spid="58"/>
                                        </p:tgtEl>
                                        <p:attrNameLst>
                                          <p:attrName>style.visibility</p:attrName>
                                        </p:attrNameLst>
                                      </p:cBhvr>
                                      <p:to>
                                        <p:strVal val="hidden"/>
                                      </p:to>
                                    </p:set>
                                  </p:childTnLst>
                                </p:cTn>
                              </p:par>
                            </p:childTnLst>
                          </p:cTn>
                        </p:par>
                        <p:par>
                          <p:cTn id="75" fill="hold">
                            <p:stCondLst>
                              <p:cond delay="500"/>
                            </p:stCondLst>
                            <p:childTnLst>
                              <p:par>
                                <p:cTn id="76" presetID="17" presetClass="entr" presetSubtype="1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6"/>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647440" y="1102995"/>
            <a:ext cx="2995930" cy="2987040"/>
            <a:chOff x="3073918" y="203757"/>
            <a:chExt cx="1017887" cy="491907"/>
          </a:xfrm>
        </p:grpSpPr>
        <p:sp>
          <p:nvSpPr>
            <p:cNvPr id="19" name="任意多边形 82"/>
            <p:cNvSpPr/>
            <p:nvPr>
              <p:custDataLst>
                <p:tags r:id="rId22"/>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20" name="任意多边形 83"/>
            <p:cNvSpPr/>
            <p:nvPr>
              <p:custDataLst>
                <p:tags r:id="rId23"/>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3078" name="Picture 6" descr="C:/Users/dell/Desktop/33.jpg33"/>
          <p:cNvPicPr>
            <a:picLocks noChangeAspect="1" noChangeArrowheads="1"/>
          </p:cNvPicPr>
          <p:nvPr/>
        </p:nvPicPr>
        <p:blipFill>
          <a:blip r:embed="rId27"/>
          <a:srcRect l="2578" r="2578"/>
          <a:stretch>
            <a:fillRect/>
          </a:stretch>
        </p:blipFill>
        <p:spPr bwMode="auto">
          <a:xfrm>
            <a:off x="3832860" y="1268730"/>
            <a:ext cx="2581275" cy="272161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407670" y="1102995"/>
            <a:ext cx="2995930" cy="2987040"/>
            <a:chOff x="3073918" y="203757"/>
            <a:chExt cx="1017887" cy="491907"/>
          </a:xfrm>
        </p:grpSpPr>
        <p:sp>
          <p:nvSpPr>
            <p:cNvPr id="4" name="任意多边形 82"/>
            <p:cNvSpPr/>
            <p:nvPr>
              <p:custDataLst>
                <p:tags r:id="rId20"/>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6" name="任意多边形 83"/>
            <p:cNvSpPr/>
            <p:nvPr>
              <p:custDataLst>
                <p:tags r:id="rId21"/>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3077" name="Picture 5" descr="C:/Users/dell/Desktop/11.jpg11"/>
          <p:cNvPicPr>
            <a:picLocks noChangeAspect="1" noChangeArrowheads="1"/>
          </p:cNvPicPr>
          <p:nvPr/>
        </p:nvPicPr>
        <p:blipFill>
          <a:blip r:embed="rId28"/>
          <a:srcRect t="1390" b="1390"/>
          <a:stretch>
            <a:fillRect/>
          </a:stretch>
        </p:blipFill>
        <p:spPr bwMode="auto">
          <a:xfrm>
            <a:off x="531495" y="1245870"/>
            <a:ext cx="2763520" cy="268668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688070" y="1610360"/>
            <a:ext cx="3119120" cy="3339465"/>
            <a:chOff x="3073918" y="203757"/>
            <a:chExt cx="1017887" cy="491907"/>
          </a:xfrm>
        </p:grpSpPr>
        <p:sp>
          <p:nvSpPr>
            <p:cNvPr id="8"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9"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sp>
        <p:nvSpPr>
          <p:cNvPr id="62" name="矩形 61"/>
          <p:cNvSpPr/>
          <p:nvPr/>
        </p:nvSpPr>
        <p:spPr>
          <a:xfrm>
            <a:off x="1568506" y="376330"/>
            <a:ext cx="4171315"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任务实施</a:t>
            </a:r>
            <a:r>
              <a:rPr lang="zh-CN" altLang="en-US" b="1" dirty="0">
                <a:solidFill>
                  <a:schemeClr val="bg1"/>
                </a:solidFill>
                <a:latin typeface="微软雅黑" panose="020B0503020204020204" charset="-122"/>
                <a:ea typeface="微软雅黑" panose="020B0503020204020204" charset="-122"/>
                <a:sym typeface="+mn-ea"/>
              </a:rPr>
              <a:t>小组合作</a:t>
            </a:r>
            <a:r>
              <a:rPr lang="en-US" altLang="zh-CN" b="1" dirty="0">
                <a:solidFill>
                  <a:schemeClr val="bg1"/>
                </a:solidFill>
                <a:latin typeface="微软雅黑" panose="020B0503020204020204" charset="-122"/>
                <a:ea typeface="微软雅黑" panose="020B0503020204020204" charset="-122"/>
                <a:sym typeface="+mn-ea"/>
              </a:rPr>
              <a:t> </a:t>
            </a:r>
            <a:r>
              <a:rPr lang="zh-CN" altLang="en-US" b="1" dirty="0">
                <a:solidFill>
                  <a:schemeClr val="bg1"/>
                </a:solidFill>
                <a:latin typeface="微软雅黑" panose="020B0503020204020204" charset="-122"/>
                <a:ea typeface="微软雅黑" panose="020B0503020204020204" charset="-122"/>
                <a:sym typeface="+mn-ea"/>
              </a:rPr>
              <a:t>分组练习</a:t>
            </a:r>
          </a:p>
        </p:txBody>
      </p:sp>
      <p:grpSp>
        <p:nvGrpSpPr>
          <p:cNvPr id="63" name="组合 62"/>
          <p:cNvGrpSpPr/>
          <p:nvPr/>
        </p:nvGrpSpPr>
        <p:grpSpPr>
          <a:xfrm>
            <a:off x="648971" y="321555"/>
            <a:ext cx="709208" cy="709467"/>
            <a:chOff x="646916" y="321629"/>
            <a:chExt cx="709372" cy="709631"/>
          </a:xfrm>
        </p:grpSpPr>
        <p:grpSp>
          <p:nvGrpSpPr>
            <p:cNvPr id="64" name="组合 63"/>
            <p:cNvGrpSpPr/>
            <p:nvPr/>
          </p:nvGrpSpPr>
          <p:grpSpPr>
            <a:xfrm>
              <a:off x="646916" y="321629"/>
              <a:ext cx="709372" cy="709631"/>
              <a:chOff x="5614910" y="779869"/>
              <a:chExt cx="860050" cy="860050"/>
            </a:xfrm>
          </p:grpSpPr>
          <p:sp>
            <p:nvSpPr>
              <p:cNvPr id="65" name="椭圆 64"/>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6" name="椭圆 6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7" name="图片 6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grpSp>
        <p:nvGrpSpPr>
          <p:cNvPr id="70" name="组合 69"/>
          <p:cNvGrpSpPr/>
          <p:nvPr/>
        </p:nvGrpSpPr>
        <p:grpSpPr>
          <a:xfrm>
            <a:off x="7479665" y="3068320"/>
            <a:ext cx="782320" cy="424180"/>
            <a:chOff x="16866" y="5824"/>
            <a:chExt cx="1232" cy="668"/>
          </a:xfrm>
        </p:grpSpPr>
        <p:sp>
          <p:nvSpPr>
            <p:cNvPr id="71" name="矩形 70"/>
            <p:cNvSpPr/>
            <p:nvPr/>
          </p:nvSpPr>
          <p:spPr>
            <a:xfrm>
              <a:off x="17445" y="6030"/>
              <a:ext cx="77" cy="258"/>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2" name="矩形 71"/>
            <p:cNvSpPr/>
            <p:nvPr/>
          </p:nvSpPr>
          <p:spPr>
            <a:xfrm>
              <a:off x="17225" y="6030"/>
              <a:ext cx="163" cy="258"/>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3" name="矩形 72"/>
            <p:cNvSpPr/>
            <p:nvPr/>
          </p:nvSpPr>
          <p:spPr>
            <a:xfrm>
              <a:off x="16866" y="6030"/>
              <a:ext cx="302" cy="258"/>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4" name="等腰三角形 73"/>
            <p:cNvSpPr/>
            <p:nvPr/>
          </p:nvSpPr>
          <p:spPr>
            <a:xfrm rot="5400000">
              <a:off x="17476" y="5870"/>
              <a:ext cx="668" cy="577"/>
            </a:xfrm>
            <a:prstGeom prst="triangl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grpSp>
      <p:grpSp>
        <p:nvGrpSpPr>
          <p:cNvPr id="24" name="组合 23"/>
          <p:cNvGrpSpPr/>
          <p:nvPr/>
        </p:nvGrpSpPr>
        <p:grpSpPr>
          <a:xfrm>
            <a:off x="1847850" y="3743325"/>
            <a:ext cx="2995930" cy="2987040"/>
            <a:chOff x="3073918" y="203757"/>
            <a:chExt cx="1017887" cy="491907"/>
          </a:xfrm>
        </p:grpSpPr>
        <p:sp>
          <p:nvSpPr>
            <p:cNvPr id="25" name="任意多边形 82"/>
            <p:cNvSpPr/>
            <p:nvPr>
              <p:custDataLst>
                <p:tags r:id="rId18"/>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26" name="任意多边形 83"/>
            <p:cNvSpPr/>
            <p:nvPr>
              <p:custDataLst>
                <p:tags r:id="rId19"/>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5062220" y="3764915"/>
            <a:ext cx="2995930" cy="2987040"/>
            <a:chOff x="3073918" y="203757"/>
            <a:chExt cx="1017887" cy="491907"/>
          </a:xfrm>
        </p:grpSpPr>
        <p:sp>
          <p:nvSpPr>
            <p:cNvPr id="30" name="任意多边形 82"/>
            <p:cNvSpPr/>
            <p:nvPr>
              <p:custDataLst>
                <p:tags r:id="rId16"/>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31" name="任意多边形 83"/>
            <p:cNvSpPr/>
            <p:nvPr>
              <p:custDataLst>
                <p:tags r:id="rId17"/>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cxnSp>
        <p:nvCxnSpPr>
          <p:cNvPr id="44" name="直接连接符 43"/>
          <p:cNvCxnSpPr/>
          <p:nvPr>
            <p:custDataLst>
              <p:tags r:id="rId2"/>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custDataLst>
              <p:tags r:id="rId3"/>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46" name="椭圆 45"/>
          <p:cNvSpPr/>
          <p:nvPr>
            <p:custDataLst>
              <p:tags r:id="rId4"/>
            </p:custDataLst>
          </p:nvPr>
        </p:nvSpPr>
        <p:spPr>
          <a:xfrm>
            <a:off x="9264046" y="18859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7" name="椭圆 46"/>
          <p:cNvSpPr/>
          <p:nvPr>
            <p:custDataLst>
              <p:tags r:id="rId5"/>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8" name="椭圆 47"/>
          <p:cNvSpPr/>
          <p:nvPr>
            <p:custDataLst>
              <p:tags r:id="rId6"/>
            </p:custDataLst>
          </p:nvPr>
        </p:nvSpPr>
        <p:spPr>
          <a:xfrm>
            <a:off x="9360249" y="27749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9" name="文本框 18"/>
          <p:cNvSpPr txBox="1"/>
          <p:nvPr>
            <p:custDataLst>
              <p:tags r:id="rId7"/>
            </p:custDataLst>
          </p:nvPr>
        </p:nvSpPr>
        <p:spPr>
          <a:xfrm>
            <a:off x="9354851" y="32829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任务实施</a:t>
            </a:r>
          </a:p>
        </p:txBody>
      </p:sp>
      <p:sp>
        <p:nvSpPr>
          <p:cNvPr id="50" name="椭圆 49"/>
          <p:cNvSpPr/>
          <p:nvPr>
            <p:custDataLst>
              <p:tags r:id="rId8"/>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1" name="文本框 42"/>
          <p:cNvSpPr txBox="1"/>
          <p:nvPr>
            <p:custDataLst>
              <p:tags r:id="rId9"/>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任务描述</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2" name="椭圆 51"/>
          <p:cNvSpPr/>
          <p:nvPr>
            <p:custDataLst>
              <p:tags r:id="rId10"/>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3" name="椭圆 52"/>
          <p:cNvSpPr/>
          <p:nvPr>
            <p:custDataLst>
              <p:tags r:id="rId11"/>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4" name="文本框 42"/>
          <p:cNvSpPr txBox="1"/>
          <p:nvPr>
            <p:custDataLst>
              <p:tags r:id="rId12"/>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5" name="椭圆 54"/>
          <p:cNvSpPr/>
          <p:nvPr>
            <p:custDataLst>
              <p:tags r:id="rId13"/>
            </p:custDataLst>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56" name="椭圆 55"/>
          <p:cNvSpPr/>
          <p:nvPr>
            <p:custDataLst>
              <p:tags r:id="rId14"/>
            </p:custDataLst>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57" name="文本框 42"/>
          <p:cNvSpPr txBox="1"/>
          <p:nvPr>
            <p:custDataLst>
              <p:tags r:id="rId15"/>
            </p:custDataLst>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0" name="文本框 99"/>
          <p:cNvSpPr txBox="1"/>
          <p:nvPr/>
        </p:nvSpPr>
        <p:spPr>
          <a:xfrm>
            <a:off x="8875395" y="1844675"/>
            <a:ext cx="2758440" cy="2947035"/>
          </a:xfrm>
          <a:prstGeom prst="rect">
            <a:avLst/>
          </a:prstGeom>
          <a:noFill/>
          <a:ln w="9525">
            <a:noFill/>
          </a:ln>
        </p:spPr>
        <p:txBody>
          <a:bodyPr>
            <a:noAutofit/>
          </a:bodyPr>
          <a:lstStyle/>
          <a:p>
            <a:pPr indent="0" algn="l" fontAlgn="auto"/>
            <a:r>
              <a:rPr lang="zh-CN" altLang="en-US" b="1" kern="0" dirty="0">
                <a:solidFill>
                  <a:srgbClr val="78BEB9"/>
                </a:solidFill>
                <a:latin typeface="微软雅黑" panose="020B0503020204020204" charset="-122"/>
                <a:ea typeface="微软雅黑" panose="020B0503020204020204" charset="-122"/>
              </a:rPr>
              <a:t>1.绘画材料工具准备。</a:t>
            </a:r>
          </a:p>
          <a:p>
            <a:pPr indent="0" algn="l" fontAlgn="auto"/>
            <a:r>
              <a:rPr lang="zh-CN" altLang="en-US" b="1" kern="0" dirty="0">
                <a:solidFill>
                  <a:srgbClr val="78BEB9"/>
                </a:solidFill>
                <a:latin typeface="微软雅黑" panose="020B0503020204020204" charset="-122"/>
                <a:ea typeface="微软雅黑" panose="020B0503020204020204" charset="-122"/>
              </a:rPr>
              <a:t>2.操作步骤与绘画内容。</a:t>
            </a:r>
            <a:endParaRPr lang="zh-CN" sz="1400" b="0">
              <a:ea typeface="宋体" panose="02010600030101010101" pitchFamily="2" charset="-122"/>
            </a:endParaRPr>
          </a:p>
          <a:p>
            <a:pPr indent="0" algn="l" fontAlgn="auto"/>
            <a:r>
              <a:rPr lang="zh-CN" sz="1400" b="0">
                <a:ea typeface="宋体" panose="02010600030101010101" pitchFamily="2" charset="-122"/>
              </a:rPr>
              <a:t>（1）观察所选中的植物种类，归纳其特点，画出物象，并设计出同款多色的花卉。</a:t>
            </a:r>
          </a:p>
          <a:p>
            <a:pPr indent="0" algn="l" fontAlgn="auto"/>
            <a:r>
              <a:rPr lang="zh-CN" sz="1400" b="0">
                <a:ea typeface="宋体" panose="02010600030101010101" pitchFamily="2" charset="-122"/>
              </a:rPr>
              <a:t>（2）将领取的任务花卉，设计出大小不一，多种姿态的花束作品。</a:t>
            </a:r>
          </a:p>
          <a:p>
            <a:pPr indent="0" algn="l" fontAlgn="auto"/>
            <a:r>
              <a:rPr lang="zh-CN" sz="1400">
                <a:ea typeface="宋体" panose="02010600030101010101" pitchFamily="2" charset="-122"/>
                <a:sym typeface="+mn-ea"/>
              </a:rPr>
              <a:t>（</a:t>
            </a:r>
            <a:r>
              <a:rPr lang="en-US" altLang="zh-CN" sz="1400">
                <a:ea typeface="宋体" panose="02010600030101010101" pitchFamily="2" charset="-122"/>
                <a:sym typeface="+mn-ea"/>
              </a:rPr>
              <a:t>3</a:t>
            </a:r>
            <a:r>
              <a:rPr lang="zh-CN" sz="1400">
                <a:ea typeface="宋体" panose="02010600030101010101" pitchFamily="2" charset="-122"/>
                <a:sym typeface="+mn-ea"/>
              </a:rPr>
              <a:t>）完成《最美的花束》作品</a:t>
            </a:r>
            <a:endParaRPr lang="zh-CN" sz="1400" b="0">
              <a:ea typeface="宋体" panose="02010600030101010101" pitchFamily="2" charset="-122"/>
            </a:endParaRPr>
          </a:p>
          <a:p>
            <a:pPr indent="0" algn="l" fontAlgn="auto"/>
            <a:r>
              <a:rPr lang="zh-CN" altLang="en-US" b="1" kern="0" dirty="0">
                <a:solidFill>
                  <a:srgbClr val="78BEB9"/>
                </a:solidFill>
                <a:latin typeface="微软雅黑" panose="020B0503020204020204" charset="-122"/>
                <a:ea typeface="微软雅黑" panose="020B0503020204020204" charset="-122"/>
              </a:rPr>
              <a:t>3.作品展示，总结任务的完成过程并提交评价表。</a:t>
            </a:r>
          </a:p>
        </p:txBody>
      </p:sp>
      <p:pic>
        <p:nvPicPr>
          <p:cNvPr id="3075" name="Picture 3" descr="C:/Users/dell/Desktop/22.jpg22"/>
          <p:cNvPicPr>
            <a:picLocks noChangeAspect="1" noChangeArrowheads="1"/>
          </p:cNvPicPr>
          <p:nvPr/>
        </p:nvPicPr>
        <p:blipFill>
          <a:blip r:embed="rId30"/>
          <a:srcRect t="417" b="417"/>
          <a:stretch>
            <a:fillRect/>
          </a:stretch>
        </p:blipFill>
        <p:spPr bwMode="auto">
          <a:xfrm>
            <a:off x="5232400" y="4004310"/>
            <a:ext cx="2578735" cy="255714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dell/Desktop/44.jpg44"/>
          <p:cNvPicPr>
            <a:picLocks noChangeAspect="1" noChangeArrowheads="1"/>
          </p:cNvPicPr>
          <p:nvPr/>
        </p:nvPicPr>
        <p:blipFill>
          <a:blip r:embed="rId31"/>
          <a:srcRect t="4494" b="4494"/>
          <a:stretch>
            <a:fillRect/>
          </a:stretch>
        </p:blipFill>
        <p:spPr bwMode="auto">
          <a:xfrm>
            <a:off x="1919605" y="4065905"/>
            <a:ext cx="2684145" cy="244348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Effect transition="in" filter="fade">
                                      <p:cBhvr>
                                        <p:cTn id="9" dur="1000"/>
                                        <p:tgtEl>
                                          <p:spTgt spid="6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500"/>
                                        <p:tgtEl>
                                          <p:spTgt spid="6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815975" y="2694305"/>
            <a:ext cx="10814050" cy="424180"/>
            <a:chOff x="534438" y="3368953"/>
            <a:chExt cx="10944224" cy="438144"/>
          </a:xfrm>
          <a:solidFill>
            <a:sysClr val="window" lastClr="FFFFFF">
              <a:lumMod val="65000"/>
            </a:sysClr>
          </a:solidFill>
        </p:grpSpPr>
        <p:sp>
          <p:nvSpPr>
            <p:cNvPr id="7" name="矩形 6"/>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grpSp>
          <p:nvGrpSpPr>
            <p:cNvPr id="8" name="组合 7"/>
            <p:cNvGrpSpPr/>
            <p:nvPr/>
          </p:nvGrpSpPr>
          <p:grpSpPr>
            <a:xfrm>
              <a:off x="534438" y="3368953"/>
              <a:ext cx="10944224" cy="438144"/>
              <a:chOff x="623889" y="3209929"/>
              <a:chExt cx="10944224" cy="438144"/>
            </a:xfrm>
            <a:grpFill/>
          </p:grpSpPr>
          <p:sp>
            <p:nvSpPr>
              <p:cNvPr id="9" name="矩形 8"/>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10" name="矩形 9"/>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11" name="矩形 10"/>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61" name="矩形 60"/>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62" name="矩形 61"/>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63" name="矩形 62"/>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64" name="等腰三角形 63"/>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grpSp>
      </p:grpSp>
      <p:sp>
        <p:nvSpPr>
          <p:cNvPr id="2" name="矩形 1"/>
          <p:cNvSpPr/>
          <p:nvPr/>
        </p:nvSpPr>
        <p:spPr>
          <a:xfrm>
            <a:off x="1534216" y="352200"/>
            <a:ext cx="2274570" cy="735965"/>
          </a:xfrm>
          <a:prstGeom prst="rect">
            <a:avLst/>
          </a:prstGeom>
        </p:spPr>
        <p:txBody>
          <a:bodyPr wrap="none" lIns="121850" tIns="60924" rIns="121850" bIns="60924">
            <a:spAutoFit/>
          </a:bodyPr>
          <a:lstStyle/>
          <a:p>
            <a:r>
              <a:rPr lang="zh-CN" sz="4000" b="1" dirty="0">
                <a:solidFill>
                  <a:schemeClr val="bg1"/>
                </a:solidFill>
                <a:latin typeface="微软雅黑" panose="020B0503020204020204" charset="-122"/>
                <a:ea typeface="微软雅黑" panose="020B0503020204020204" charset="-122"/>
              </a:rPr>
              <a:t>点评总结</a:t>
            </a:r>
            <a:endParaRPr lang="zh-CN" sz="28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51" name="组合 50"/>
          <p:cNvGrpSpPr/>
          <p:nvPr/>
        </p:nvGrpSpPr>
        <p:grpSpPr>
          <a:xfrm>
            <a:off x="1651301" y="4220966"/>
            <a:ext cx="10178719" cy="2235198"/>
            <a:chOff x="1756093" y="3219541"/>
            <a:chExt cx="7636800" cy="1676399"/>
          </a:xfrm>
        </p:grpSpPr>
        <p:grpSp>
          <p:nvGrpSpPr>
            <p:cNvPr id="52" name="组合 51"/>
            <p:cNvGrpSpPr/>
            <p:nvPr/>
          </p:nvGrpSpPr>
          <p:grpSpPr>
            <a:xfrm>
              <a:off x="1756093" y="3219541"/>
              <a:ext cx="1706198" cy="894890"/>
              <a:chOff x="2022793" y="3219541"/>
              <a:chExt cx="1706198" cy="894890"/>
            </a:xfrm>
          </p:grpSpPr>
          <p:sp>
            <p:nvSpPr>
              <p:cNvPr id="59" name="矩形 39"/>
              <p:cNvSpPr>
                <a:spLocks noChangeArrowheads="1"/>
              </p:cNvSpPr>
              <p:nvPr/>
            </p:nvSpPr>
            <p:spPr bwMode="auto">
              <a:xfrm>
                <a:off x="2022793" y="3219541"/>
                <a:ext cx="170619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defRPr/>
                </a:pP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a:t>
                </a:r>
                <a:r>
                  <a:rPr lang="zh-CN" altLang="en-US" kern="0" dirty="0">
                    <a:solidFill>
                      <a:schemeClr val="bg1"/>
                    </a:solidFill>
                    <a:latin typeface="微软雅黑" panose="020B0503020204020204" charset="-122"/>
                    <a:ea typeface="微软雅黑" panose="020B0503020204020204" charset="-122"/>
                    <a:cs typeface="宋体" panose="02010600030101010101" pitchFamily="2" charset="-122"/>
                  </a:rPr>
                  <a:t>分析</a:t>
                </a: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 】</a:t>
                </a:r>
                <a:endParaRPr lang="zh-CN" altLang="en-US"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60" name="矩形 59"/>
              <p:cNvSpPr/>
              <p:nvPr/>
            </p:nvSpPr>
            <p:spPr>
              <a:xfrm>
                <a:off x="2034227" y="3741511"/>
                <a:ext cx="911872" cy="372920"/>
              </a:xfrm>
              <a:prstGeom prst="rect">
                <a:avLst/>
              </a:prstGeom>
            </p:spPr>
            <p:txBody>
              <a:bodyPr wrap="square" lIns="68564" tIns="34282" rIns="68564" bIns="34282">
                <a:spAutoFit/>
              </a:bodyPr>
              <a:lstStyle/>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主要特征</a:t>
                </a: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生长环境</a:t>
                </a: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grpSp>
        <p:grpSp>
          <p:nvGrpSpPr>
            <p:cNvPr id="53" name="组合 52"/>
            <p:cNvGrpSpPr/>
            <p:nvPr/>
          </p:nvGrpSpPr>
          <p:grpSpPr>
            <a:xfrm>
              <a:off x="3437588" y="3232399"/>
              <a:ext cx="1749423" cy="1663541"/>
              <a:chOff x="1284938" y="3232399"/>
              <a:chExt cx="1749423" cy="1663541"/>
            </a:xfrm>
          </p:grpSpPr>
          <p:sp>
            <p:nvSpPr>
              <p:cNvPr id="57" name="矩形 39"/>
              <p:cNvSpPr>
                <a:spLocks noChangeArrowheads="1"/>
              </p:cNvSpPr>
              <p:nvPr/>
            </p:nvSpPr>
            <p:spPr bwMode="auto">
              <a:xfrm>
                <a:off x="1284938" y="3232399"/>
                <a:ext cx="122488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defRPr/>
                </a:pP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 【 </a:t>
                </a:r>
                <a:r>
                  <a:rPr lang="zh-CN" altLang="en-US" kern="0" dirty="0">
                    <a:solidFill>
                      <a:schemeClr val="bg1"/>
                    </a:solidFill>
                    <a:latin typeface="微软雅黑" panose="020B0503020204020204" charset="-122"/>
                    <a:ea typeface="微软雅黑" panose="020B0503020204020204" charset="-122"/>
                    <a:cs typeface="宋体" panose="02010600030101010101" pitchFamily="2" charset="-122"/>
                  </a:rPr>
                  <a:t>概括</a:t>
                </a: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a:t>
                </a:r>
                <a:endParaRPr lang="zh-CN" altLang="en-US"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58" name="矩形 57"/>
              <p:cNvSpPr/>
              <p:nvPr/>
            </p:nvSpPr>
            <p:spPr>
              <a:xfrm>
                <a:off x="1393086" y="3750559"/>
                <a:ext cx="1641275" cy="1145381"/>
              </a:xfrm>
              <a:prstGeom prst="rect">
                <a:avLst/>
              </a:prstGeom>
            </p:spPr>
            <p:txBody>
              <a:bodyPr wrap="square" lIns="68564" tIns="34282" rIns="68564" bIns="34282">
                <a:noAutofit/>
              </a:bodyPr>
              <a:lstStyle/>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形：适合的、近似的</a:t>
                </a: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线：流畅无结节</a:t>
                </a:r>
              </a:p>
              <a:p>
                <a:pPr>
                  <a:lnSpc>
                    <a:spcPct val="150000"/>
                  </a:lnSpc>
                  <a:spcBef>
                    <a:spcPts val="1000"/>
                  </a:spcBef>
                  <a:buFont typeface="Arial" panose="020B0604020202020204" pitchFamily="34" charset="0"/>
                  <a:buChar char="•"/>
                  <a:defRPr/>
                </a:pP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grpSp>
        <p:grpSp>
          <p:nvGrpSpPr>
            <p:cNvPr id="54" name="组合 53"/>
            <p:cNvGrpSpPr/>
            <p:nvPr/>
          </p:nvGrpSpPr>
          <p:grpSpPr>
            <a:xfrm>
              <a:off x="7379533" y="3253355"/>
              <a:ext cx="2013360" cy="1210295"/>
              <a:chOff x="2773518" y="3253355"/>
              <a:chExt cx="2013360" cy="1210295"/>
            </a:xfrm>
          </p:grpSpPr>
          <p:sp>
            <p:nvSpPr>
              <p:cNvPr id="55" name="矩形 39"/>
              <p:cNvSpPr>
                <a:spLocks noChangeArrowheads="1"/>
              </p:cNvSpPr>
              <p:nvPr/>
            </p:nvSpPr>
            <p:spPr bwMode="auto">
              <a:xfrm>
                <a:off x="2773518" y="3253355"/>
                <a:ext cx="163603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defRPr/>
                </a:pP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 </a:t>
                </a:r>
                <a:r>
                  <a:rPr lang="zh-CN" altLang="en-US" kern="0" dirty="0">
                    <a:solidFill>
                      <a:schemeClr val="bg1"/>
                    </a:solidFill>
                    <a:latin typeface="微软雅黑" panose="020B0503020204020204" charset="-122"/>
                    <a:ea typeface="微软雅黑" panose="020B0503020204020204" charset="-122"/>
                    <a:cs typeface="宋体" panose="02010600030101010101" pitchFamily="2" charset="-122"/>
                  </a:rPr>
                  <a:t>完成上色 </a:t>
                </a: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rPr>
                  <a:t>】</a:t>
                </a:r>
                <a:endParaRPr lang="zh-CN" altLang="en-US"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56" name="矩形 55"/>
              <p:cNvSpPr/>
              <p:nvPr/>
            </p:nvSpPr>
            <p:spPr>
              <a:xfrm>
                <a:off x="2879760" y="3741988"/>
                <a:ext cx="1907118" cy="721662"/>
              </a:xfrm>
              <a:prstGeom prst="rect">
                <a:avLst/>
              </a:prstGeom>
            </p:spPr>
            <p:txBody>
              <a:bodyPr wrap="square" lIns="68564" tIns="34282" rIns="68564" bIns="34282">
                <a:spAutoFit/>
              </a:bodyPr>
              <a:lstStyle/>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添加细节上色</a:t>
                </a:r>
              </a:p>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卷面干净整洁</a:t>
                </a: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grpSp>
      </p:grpSp>
      <p:cxnSp>
        <p:nvCxnSpPr>
          <p:cNvPr id="68" name="直接连接符 67"/>
          <p:cNvCxnSpPr/>
          <p:nvPr>
            <p:custDataLst>
              <p:tags r:id="rId2"/>
            </p:custDataLst>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1" name="椭圆 70"/>
          <p:cNvSpPr/>
          <p:nvPr>
            <p:custDataLst>
              <p:tags r:id="rId3"/>
            </p:custDataLst>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72" name="椭圆 71"/>
          <p:cNvSpPr/>
          <p:nvPr>
            <p:custDataLst>
              <p:tags r:id="rId4"/>
            </p:custDataLst>
          </p:nvPr>
        </p:nvSpPr>
        <p:spPr>
          <a:xfrm>
            <a:off x="10782966" y="17208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73" name="椭圆 72"/>
          <p:cNvSpPr/>
          <p:nvPr>
            <p:custDataLst>
              <p:tags r:id="rId5"/>
            </p:custDataLst>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74" name="椭圆 73"/>
          <p:cNvSpPr/>
          <p:nvPr>
            <p:custDataLst>
              <p:tags r:id="rId6"/>
            </p:custDataLst>
          </p:nvPr>
        </p:nvSpPr>
        <p:spPr>
          <a:xfrm>
            <a:off x="10879169" y="26098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75" name="文本框 18"/>
          <p:cNvSpPr txBox="1"/>
          <p:nvPr>
            <p:custDataLst>
              <p:tags r:id="rId7"/>
            </p:custDataLst>
          </p:nvPr>
        </p:nvSpPr>
        <p:spPr>
          <a:xfrm>
            <a:off x="10873771" y="31178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点评总结</a:t>
            </a:r>
          </a:p>
        </p:txBody>
      </p:sp>
      <p:sp>
        <p:nvSpPr>
          <p:cNvPr id="76" name="椭圆 75"/>
          <p:cNvSpPr/>
          <p:nvPr>
            <p:custDataLst>
              <p:tags r:id="rId8"/>
            </p:custDataLst>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77" name="文本框 42"/>
          <p:cNvSpPr txBox="1"/>
          <p:nvPr>
            <p:custDataLst>
              <p:tags r:id="rId9"/>
            </p:custDataLst>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78" name="椭圆 77"/>
          <p:cNvSpPr/>
          <p:nvPr>
            <p:custDataLst>
              <p:tags r:id="rId10"/>
            </p:custDataLst>
          </p:nvPr>
        </p:nvSpPr>
        <p:spPr>
          <a:xfrm>
            <a:off x="7896225" y="305435"/>
            <a:ext cx="733425" cy="7429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79" name="椭圆 78"/>
          <p:cNvSpPr/>
          <p:nvPr>
            <p:custDataLst>
              <p:tags r:id="rId11"/>
            </p:custDataLst>
          </p:nvPr>
        </p:nvSpPr>
        <p:spPr>
          <a:xfrm>
            <a:off x="7950835" y="376555"/>
            <a:ext cx="623570" cy="59690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113" name="文本框 42"/>
          <p:cNvSpPr txBox="1"/>
          <p:nvPr>
            <p:custDataLst>
              <p:tags r:id="rId12"/>
            </p:custDataLst>
          </p:nvPr>
        </p:nvSpPr>
        <p:spPr>
          <a:xfrm>
            <a:off x="7929880" y="361950"/>
            <a:ext cx="666115" cy="627380"/>
          </a:xfrm>
          <a:prstGeom prst="rect">
            <a:avLst/>
          </a:prstGeom>
          <a:noFill/>
        </p:spPr>
        <p:txBody>
          <a:bodyPr wrap="square" lIns="121850" tIns="60924" rIns="121850" bIns="60924" rtlCol="0">
            <a:no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4" name="椭圆 113"/>
          <p:cNvSpPr/>
          <p:nvPr>
            <p:custDataLst>
              <p:tags r:id="rId13"/>
            </p:custDataLst>
          </p:nvPr>
        </p:nvSpPr>
        <p:spPr>
          <a:xfrm>
            <a:off x="9336119" y="32131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115" name="椭圆 114"/>
          <p:cNvSpPr/>
          <p:nvPr>
            <p:custDataLst>
              <p:tags r:id="rId14"/>
            </p:custDataLst>
          </p:nvPr>
        </p:nvSpPr>
        <p:spPr>
          <a:xfrm>
            <a:off x="9391046" y="39243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116" name="文本框 42"/>
          <p:cNvSpPr txBox="1"/>
          <p:nvPr>
            <p:custDataLst>
              <p:tags r:id="rId15"/>
            </p:custDataLst>
          </p:nvPr>
        </p:nvSpPr>
        <p:spPr>
          <a:xfrm>
            <a:off x="9369774" y="37750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156" name="组合 155"/>
          <p:cNvGrpSpPr/>
          <p:nvPr/>
        </p:nvGrpSpPr>
        <p:grpSpPr>
          <a:xfrm>
            <a:off x="6487160" y="4221480"/>
            <a:ext cx="2515870" cy="1641475"/>
            <a:chOff x="10216" y="6648"/>
            <a:chExt cx="3962" cy="2585"/>
          </a:xfrm>
        </p:grpSpPr>
        <p:sp>
          <p:nvSpPr>
            <p:cNvPr id="134" name="矩形 133"/>
            <p:cNvSpPr/>
            <p:nvPr>
              <p:custDataLst>
                <p:tags r:id="rId38"/>
              </p:custDataLst>
            </p:nvPr>
          </p:nvSpPr>
          <p:spPr bwMode="auto">
            <a:xfrm>
              <a:off x="10216" y="7762"/>
              <a:ext cx="3962" cy="147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68564" tIns="34282" rIns="68564" bIns="34282">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按照结构优美的组合</a:t>
              </a:r>
              <a:endPar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defRPr/>
              </a:pPr>
              <a:r>
                <a:rPr lang="zh-CN" altLang="en-US" sz="1600" kern="0" dirty="0">
                  <a:solidFill>
                    <a:schemeClr val="bg1"/>
                  </a:solidFill>
                  <a:latin typeface="微软雅黑" panose="020B0503020204020204" charset="-122"/>
                  <a:ea typeface="微软雅黑" panose="020B0503020204020204" charset="-122"/>
                  <a:cs typeface="宋体" panose="02010600030101010101" pitchFamily="2" charset="-122"/>
                  <a:sym typeface="+mn-ea"/>
                </a:rPr>
                <a:t>比例大小位置要正确</a:t>
              </a:r>
            </a:p>
          </p:txBody>
        </p:sp>
        <p:sp>
          <p:nvSpPr>
            <p:cNvPr id="135" name="矩形 39"/>
            <p:cNvSpPr>
              <a:spLocks noChangeArrowheads="1"/>
            </p:cNvSpPr>
            <p:nvPr>
              <p:custDataLst>
                <p:tags r:id="rId39"/>
              </p:custDataLst>
            </p:nvPr>
          </p:nvSpPr>
          <p:spPr bwMode="auto">
            <a:xfrm>
              <a:off x="10285" y="6648"/>
              <a:ext cx="2571" cy="76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68564" tIns="34282" rIns="68564" bIns="34282">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lnSpc>
                  <a:spcPct val="150000"/>
                </a:lnSpc>
                <a:spcBef>
                  <a:spcPts val="1000"/>
                </a:spcBef>
                <a:buClrTx/>
                <a:buSzTx/>
                <a:buFontTx/>
                <a:defRPr/>
              </a:pP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sym typeface="+mn-ea"/>
                </a:rPr>
                <a:t>  【  </a:t>
              </a:r>
              <a:r>
                <a:rPr lang="zh-CN" altLang="en-US" kern="0" dirty="0">
                  <a:solidFill>
                    <a:schemeClr val="bg1"/>
                  </a:solidFill>
                  <a:latin typeface="微软雅黑" panose="020B0503020204020204" charset="-122"/>
                  <a:ea typeface="微软雅黑" panose="020B0503020204020204" charset="-122"/>
                  <a:cs typeface="宋体" panose="02010600030101010101" pitchFamily="2" charset="-122"/>
                  <a:sym typeface="+mn-ea"/>
                </a:rPr>
                <a:t>优化</a:t>
              </a:r>
              <a:r>
                <a:rPr lang="en-US" altLang="zh-CN" kern="0" dirty="0">
                  <a:solidFill>
                    <a:schemeClr val="bg1"/>
                  </a:solidFill>
                  <a:latin typeface="微软雅黑" panose="020B0503020204020204" charset="-122"/>
                  <a:ea typeface="微软雅黑" panose="020B0503020204020204" charset="-122"/>
                  <a:cs typeface="宋体" panose="02010600030101010101" pitchFamily="2" charset="-122"/>
                  <a:sym typeface="+mn-ea"/>
                </a:rPr>
                <a:t>组合 】</a:t>
              </a:r>
            </a:p>
          </p:txBody>
        </p:sp>
      </p:grpSp>
      <p:grpSp>
        <p:nvGrpSpPr>
          <p:cNvPr id="137" name="组合 136"/>
          <p:cNvGrpSpPr/>
          <p:nvPr/>
        </p:nvGrpSpPr>
        <p:grpSpPr>
          <a:xfrm>
            <a:off x="1326515" y="1976755"/>
            <a:ext cx="1998980" cy="1813560"/>
            <a:chOff x="1805" y="3227"/>
            <a:chExt cx="3148" cy="2856"/>
          </a:xfrm>
        </p:grpSpPr>
        <p:grpSp>
          <p:nvGrpSpPr>
            <p:cNvPr id="80" name="组合 79"/>
            <p:cNvGrpSpPr/>
            <p:nvPr/>
          </p:nvGrpSpPr>
          <p:grpSpPr>
            <a:xfrm>
              <a:off x="1805" y="3227"/>
              <a:ext cx="3148" cy="2857"/>
              <a:chOff x="1422889" y="1324578"/>
              <a:chExt cx="1971148" cy="1798186"/>
            </a:xfrm>
          </p:grpSpPr>
          <p:grpSp>
            <p:nvGrpSpPr>
              <p:cNvPr id="81" name="组合 79"/>
              <p:cNvGrpSpPr/>
              <p:nvPr/>
            </p:nvGrpSpPr>
            <p:grpSpPr bwMode="auto">
              <a:xfrm>
                <a:off x="1599479" y="1324578"/>
                <a:ext cx="1794558" cy="1798186"/>
                <a:chOff x="6379729" y="2488774"/>
                <a:chExt cx="2513016" cy="2513016"/>
              </a:xfrm>
            </p:grpSpPr>
            <p:sp>
              <p:nvSpPr>
                <p:cNvPr id="82" name="任意多边形 82"/>
                <p:cNvSpPr/>
                <p:nvPr>
                  <p:custDataLst>
                    <p:tags r:id="rId36"/>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83" name="任意多边形 83"/>
                <p:cNvSpPr/>
                <p:nvPr>
                  <p:custDataLst>
                    <p:tags r:id="rId37"/>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grpSp>
            <p:nvGrpSpPr>
              <p:cNvPr id="84" name="组合 83"/>
              <p:cNvGrpSpPr/>
              <p:nvPr/>
            </p:nvGrpSpPr>
            <p:grpSpPr>
              <a:xfrm>
                <a:off x="1422889" y="1497707"/>
                <a:ext cx="510293" cy="511325"/>
                <a:chOff x="1589596" y="810715"/>
                <a:chExt cx="2340698" cy="2345431"/>
              </a:xfrm>
            </p:grpSpPr>
            <p:grpSp>
              <p:nvGrpSpPr>
                <p:cNvPr id="85" name="组合 79"/>
                <p:cNvGrpSpPr/>
                <p:nvPr/>
              </p:nvGrpSpPr>
              <p:grpSpPr bwMode="auto">
                <a:xfrm>
                  <a:off x="1589596" y="810715"/>
                  <a:ext cx="2340698" cy="2345431"/>
                  <a:chOff x="6379729" y="2488774"/>
                  <a:chExt cx="2513016" cy="2513016"/>
                </a:xfrm>
              </p:grpSpPr>
              <p:sp>
                <p:nvSpPr>
                  <p:cNvPr id="86" name="任意多边形 82"/>
                  <p:cNvSpPr/>
                  <p:nvPr>
                    <p:custDataLst>
                      <p:tags r:id="rId34"/>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87" name="任意多边形 83"/>
                  <p:cNvSpPr/>
                  <p:nvPr>
                    <p:custDataLst>
                      <p:tags r:id="rId35"/>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88" name="椭圆 80"/>
                <p:cNvSpPr/>
                <p:nvPr>
                  <p:custDataLst>
                    <p:tags r:id="rId33"/>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1</a:t>
                  </a:r>
                  <a:endParaRPr lang="zh-CN" altLang="en-US" sz="1800" kern="0" dirty="0">
                    <a:solidFill>
                      <a:schemeClr val="bg1"/>
                    </a:solidFill>
                    <a:latin typeface="微软雅黑" panose="020B0503020204020204" charset="-122"/>
                    <a:ea typeface="微软雅黑" panose="020B0503020204020204" charset="-122"/>
                  </a:endParaRPr>
                </a:p>
              </p:txBody>
            </p:sp>
          </p:grpSp>
        </p:grpSp>
        <p:sp>
          <p:nvSpPr>
            <p:cNvPr id="89" name="椭圆 88"/>
            <p:cNvSpPr/>
            <p:nvPr/>
          </p:nvSpPr>
          <p:spPr>
            <a:xfrm>
              <a:off x="2460" y="3528"/>
              <a:ext cx="2209" cy="2197"/>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90" name="文本框 18"/>
            <p:cNvSpPr txBox="1"/>
            <p:nvPr/>
          </p:nvSpPr>
          <p:spPr>
            <a:xfrm>
              <a:off x="2620" y="3990"/>
              <a:ext cx="1883" cy="1534"/>
            </a:xfrm>
            <a:prstGeom prst="rect">
              <a:avLst/>
            </a:prstGeom>
            <a:noFill/>
          </p:spPr>
          <p:txBody>
            <a:bodyPr wrap="square" lIns="121850" tIns="60924" rIns="121850" bIns="60924" rtlCol="0">
              <a:noAutofit/>
            </a:bodyPr>
            <a:lstStyle/>
            <a:p>
              <a:pPr algn="ctr"/>
              <a:r>
                <a:rPr lang="zh-CN" altLang="en-US" sz="3600" b="1" dirty="0">
                  <a:solidFill>
                    <a:schemeClr val="bg1"/>
                  </a:solidFill>
                  <a:latin typeface="微软雅黑" panose="020B0503020204020204" charset="-122"/>
                  <a:ea typeface="微软雅黑" panose="020B0503020204020204" charset="-122"/>
                  <a:cs typeface="Arial" panose="020B0604020202020204" pitchFamily="34" charset="0"/>
                </a:rPr>
                <a:t>分析</a:t>
              </a:r>
            </a:p>
          </p:txBody>
        </p:sp>
      </p:grpSp>
      <p:grpSp>
        <p:nvGrpSpPr>
          <p:cNvPr id="141" name="组合 140"/>
          <p:cNvGrpSpPr/>
          <p:nvPr/>
        </p:nvGrpSpPr>
        <p:grpSpPr>
          <a:xfrm>
            <a:off x="3851910" y="1976755"/>
            <a:ext cx="1998980" cy="1813560"/>
            <a:chOff x="5997" y="3177"/>
            <a:chExt cx="3148" cy="2856"/>
          </a:xfrm>
        </p:grpSpPr>
        <p:grpSp>
          <p:nvGrpSpPr>
            <p:cNvPr id="91" name="组合 90"/>
            <p:cNvGrpSpPr/>
            <p:nvPr/>
          </p:nvGrpSpPr>
          <p:grpSpPr>
            <a:xfrm>
              <a:off x="5997" y="3177"/>
              <a:ext cx="3148" cy="2857"/>
              <a:chOff x="1422889" y="1324578"/>
              <a:chExt cx="1971148" cy="1798186"/>
            </a:xfrm>
          </p:grpSpPr>
          <p:grpSp>
            <p:nvGrpSpPr>
              <p:cNvPr id="92" name="组合 79"/>
              <p:cNvGrpSpPr/>
              <p:nvPr/>
            </p:nvGrpSpPr>
            <p:grpSpPr bwMode="auto">
              <a:xfrm>
                <a:off x="1599479" y="1324578"/>
                <a:ext cx="1794558" cy="1798186"/>
                <a:chOff x="6379729" y="2488774"/>
                <a:chExt cx="2513016" cy="2513016"/>
              </a:xfrm>
            </p:grpSpPr>
            <p:sp>
              <p:nvSpPr>
                <p:cNvPr id="93" name="任意多边形 82"/>
                <p:cNvSpPr/>
                <p:nvPr>
                  <p:custDataLst>
                    <p:tags r:id="rId31"/>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94" name="任意多边形 83"/>
                <p:cNvSpPr/>
                <p:nvPr>
                  <p:custDataLst>
                    <p:tags r:id="rId32"/>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grpSp>
            <p:nvGrpSpPr>
              <p:cNvPr id="95" name="组合 94"/>
              <p:cNvGrpSpPr/>
              <p:nvPr/>
            </p:nvGrpSpPr>
            <p:grpSpPr>
              <a:xfrm>
                <a:off x="1422889" y="1497707"/>
                <a:ext cx="510293" cy="511325"/>
                <a:chOff x="1589596" y="810715"/>
                <a:chExt cx="2340698" cy="2345431"/>
              </a:xfrm>
            </p:grpSpPr>
            <p:grpSp>
              <p:nvGrpSpPr>
                <p:cNvPr id="96" name="组合 79"/>
                <p:cNvGrpSpPr/>
                <p:nvPr/>
              </p:nvGrpSpPr>
              <p:grpSpPr bwMode="auto">
                <a:xfrm>
                  <a:off x="1589596" y="810715"/>
                  <a:ext cx="2340698" cy="2345431"/>
                  <a:chOff x="6379729" y="2488774"/>
                  <a:chExt cx="2513016" cy="2513016"/>
                </a:xfrm>
              </p:grpSpPr>
              <p:sp>
                <p:nvSpPr>
                  <p:cNvPr id="97" name="任意多边形 82"/>
                  <p:cNvSpPr/>
                  <p:nvPr>
                    <p:custDataLst>
                      <p:tags r:id="rId29"/>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98" name="任意多边形 83"/>
                  <p:cNvSpPr/>
                  <p:nvPr>
                    <p:custDataLst>
                      <p:tags r:id="rId30"/>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99" name="椭圆 80"/>
                <p:cNvSpPr/>
                <p:nvPr>
                  <p:custDataLst>
                    <p:tags r:id="rId28"/>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2</a:t>
                  </a:r>
                </a:p>
              </p:txBody>
            </p:sp>
          </p:grpSp>
        </p:grpSp>
        <p:sp>
          <p:nvSpPr>
            <p:cNvPr id="100" name="椭圆 99"/>
            <p:cNvSpPr/>
            <p:nvPr/>
          </p:nvSpPr>
          <p:spPr>
            <a:xfrm>
              <a:off x="6644" y="3528"/>
              <a:ext cx="2209" cy="2197"/>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101" name="文本框 18"/>
            <p:cNvSpPr txBox="1"/>
            <p:nvPr/>
          </p:nvSpPr>
          <p:spPr>
            <a:xfrm>
              <a:off x="6678" y="3990"/>
              <a:ext cx="2098" cy="1534"/>
            </a:xfrm>
            <a:prstGeom prst="rect">
              <a:avLst/>
            </a:prstGeom>
            <a:noFill/>
          </p:spPr>
          <p:txBody>
            <a:bodyPr wrap="square" lIns="121850" tIns="60924" rIns="121850" bIns="60924" rtlCol="0">
              <a:noAutofit/>
            </a:bodyPr>
            <a:lstStyle/>
            <a:p>
              <a:pPr algn="ctr"/>
              <a:r>
                <a:rPr lang="zh-CN" altLang="en-US" sz="3600" b="1" dirty="0">
                  <a:solidFill>
                    <a:schemeClr val="bg1"/>
                  </a:solidFill>
                  <a:latin typeface="微软雅黑" panose="020B0503020204020204" charset="-122"/>
                  <a:ea typeface="微软雅黑" panose="020B0503020204020204" charset="-122"/>
                  <a:cs typeface="Arial" panose="020B0604020202020204" pitchFamily="34" charset="0"/>
                  <a:sym typeface="+mn-ea"/>
                </a:rPr>
                <a:t>概括</a:t>
              </a:r>
            </a:p>
          </p:txBody>
        </p:sp>
      </p:grpSp>
      <p:grpSp>
        <p:nvGrpSpPr>
          <p:cNvPr id="142" name="组合 141"/>
          <p:cNvGrpSpPr/>
          <p:nvPr/>
        </p:nvGrpSpPr>
        <p:grpSpPr>
          <a:xfrm>
            <a:off x="6351270" y="1976755"/>
            <a:ext cx="1998980" cy="1813560"/>
            <a:chOff x="9889" y="3125"/>
            <a:chExt cx="3148" cy="2856"/>
          </a:xfrm>
        </p:grpSpPr>
        <p:grpSp>
          <p:nvGrpSpPr>
            <p:cNvPr id="102" name="组合 101"/>
            <p:cNvGrpSpPr/>
            <p:nvPr/>
          </p:nvGrpSpPr>
          <p:grpSpPr>
            <a:xfrm>
              <a:off x="9889" y="3125"/>
              <a:ext cx="3148" cy="2857"/>
              <a:chOff x="1422889" y="1324578"/>
              <a:chExt cx="1971148" cy="1798186"/>
            </a:xfrm>
          </p:grpSpPr>
          <p:grpSp>
            <p:nvGrpSpPr>
              <p:cNvPr id="103" name="组合 79"/>
              <p:cNvGrpSpPr/>
              <p:nvPr/>
            </p:nvGrpSpPr>
            <p:grpSpPr bwMode="auto">
              <a:xfrm>
                <a:off x="1599479" y="1324578"/>
                <a:ext cx="1794558" cy="1798186"/>
                <a:chOff x="6379729" y="2488774"/>
                <a:chExt cx="2513016" cy="2513016"/>
              </a:xfrm>
            </p:grpSpPr>
            <p:sp>
              <p:nvSpPr>
                <p:cNvPr id="104" name="任意多边形 82"/>
                <p:cNvSpPr/>
                <p:nvPr>
                  <p:custDataLst>
                    <p:tags r:id="rId26"/>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05" name="任意多边形 83"/>
                <p:cNvSpPr/>
                <p:nvPr>
                  <p:custDataLst>
                    <p:tags r:id="rId27"/>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grpSp>
            <p:nvGrpSpPr>
              <p:cNvPr id="106" name="组合 105"/>
              <p:cNvGrpSpPr/>
              <p:nvPr/>
            </p:nvGrpSpPr>
            <p:grpSpPr>
              <a:xfrm>
                <a:off x="1422889" y="1497707"/>
                <a:ext cx="510293" cy="511325"/>
                <a:chOff x="1589596" y="810715"/>
                <a:chExt cx="2340698" cy="2345431"/>
              </a:xfrm>
            </p:grpSpPr>
            <p:grpSp>
              <p:nvGrpSpPr>
                <p:cNvPr id="107" name="组合 79"/>
                <p:cNvGrpSpPr/>
                <p:nvPr/>
              </p:nvGrpSpPr>
              <p:grpSpPr bwMode="auto">
                <a:xfrm>
                  <a:off x="1589596" y="810715"/>
                  <a:ext cx="2340698" cy="2345431"/>
                  <a:chOff x="6379729" y="2488774"/>
                  <a:chExt cx="2513016" cy="2513016"/>
                </a:xfrm>
              </p:grpSpPr>
              <p:sp>
                <p:nvSpPr>
                  <p:cNvPr id="108" name="任意多边形 82"/>
                  <p:cNvSpPr/>
                  <p:nvPr>
                    <p:custDataLst>
                      <p:tags r:id="rId24"/>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09" name="任意多边形 83"/>
                  <p:cNvSpPr/>
                  <p:nvPr>
                    <p:custDataLst>
                      <p:tags r:id="rId25"/>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10" name="椭圆 80"/>
                <p:cNvSpPr/>
                <p:nvPr>
                  <p:custDataLst>
                    <p:tags r:id="rId23"/>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3</a:t>
                  </a:r>
                </a:p>
              </p:txBody>
            </p:sp>
          </p:grpSp>
        </p:grpSp>
        <p:sp>
          <p:nvSpPr>
            <p:cNvPr id="111" name="椭圆 110"/>
            <p:cNvSpPr/>
            <p:nvPr/>
          </p:nvSpPr>
          <p:spPr>
            <a:xfrm>
              <a:off x="10536" y="3476"/>
              <a:ext cx="2209" cy="2197"/>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112" name="文本框 18"/>
            <p:cNvSpPr txBox="1"/>
            <p:nvPr/>
          </p:nvSpPr>
          <p:spPr>
            <a:xfrm>
              <a:off x="10683" y="3938"/>
              <a:ext cx="2045" cy="1534"/>
            </a:xfrm>
            <a:prstGeom prst="rect">
              <a:avLst/>
            </a:prstGeom>
            <a:noFill/>
          </p:spPr>
          <p:txBody>
            <a:bodyPr wrap="square" lIns="121850" tIns="60924" rIns="121850" bIns="60924" rtlCol="0">
              <a:noAutofit/>
            </a:bodyPr>
            <a:lstStyle/>
            <a:p>
              <a:pPr algn="ctr"/>
              <a:r>
                <a:rPr lang="zh-CN" altLang="en-US" sz="3600" b="1" dirty="0">
                  <a:solidFill>
                    <a:schemeClr val="bg1"/>
                  </a:solidFill>
                  <a:latin typeface="微软雅黑" panose="020B0503020204020204" charset="-122"/>
                  <a:ea typeface="微软雅黑" panose="020B0503020204020204" charset="-122"/>
                  <a:cs typeface="Arial" panose="020B0604020202020204" pitchFamily="34" charset="0"/>
                </a:rPr>
                <a:t>组合</a:t>
              </a:r>
            </a:p>
          </p:txBody>
        </p:sp>
      </p:grpSp>
      <p:grpSp>
        <p:nvGrpSpPr>
          <p:cNvPr id="143" name="组合 142"/>
          <p:cNvGrpSpPr/>
          <p:nvPr/>
        </p:nvGrpSpPr>
        <p:grpSpPr>
          <a:xfrm>
            <a:off x="8700770" y="1976755"/>
            <a:ext cx="1998980" cy="1813560"/>
            <a:chOff x="13705" y="3212"/>
            <a:chExt cx="3148" cy="2856"/>
          </a:xfrm>
        </p:grpSpPr>
        <p:grpSp>
          <p:nvGrpSpPr>
            <p:cNvPr id="123" name="组合 122"/>
            <p:cNvGrpSpPr/>
            <p:nvPr/>
          </p:nvGrpSpPr>
          <p:grpSpPr>
            <a:xfrm>
              <a:off x="13705" y="3212"/>
              <a:ext cx="3148" cy="2857"/>
              <a:chOff x="1422889" y="1324578"/>
              <a:chExt cx="1971148" cy="1798186"/>
            </a:xfrm>
          </p:grpSpPr>
          <p:grpSp>
            <p:nvGrpSpPr>
              <p:cNvPr id="124" name="组合 79"/>
              <p:cNvGrpSpPr/>
              <p:nvPr/>
            </p:nvGrpSpPr>
            <p:grpSpPr bwMode="auto">
              <a:xfrm>
                <a:off x="1599479" y="1324578"/>
                <a:ext cx="1794558" cy="1798186"/>
                <a:chOff x="6379729" y="2488774"/>
                <a:chExt cx="2513016" cy="2513016"/>
              </a:xfrm>
            </p:grpSpPr>
            <p:sp>
              <p:nvSpPr>
                <p:cNvPr id="125" name="任意多边形 82"/>
                <p:cNvSpPr/>
                <p:nvPr>
                  <p:custDataLst>
                    <p:tags r:id="rId21"/>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26" name="任意多边形 83"/>
                <p:cNvSpPr/>
                <p:nvPr>
                  <p:custDataLst>
                    <p:tags r:id="rId22"/>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grpSp>
            <p:nvGrpSpPr>
              <p:cNvPr id="127" name="组合 126"/>
              <p:cNvGrpSpPr/>
              <p:nvPr/>
            </p:nvGrpSpPr>
            <p:grpSpPr>
              <a:xfrm>
                <a:off x="1422889" y="1497707"/>
                <a:ext cx="510293" cy="511325"/>
                <a:chOff x="1589596" y="810715"/>
                <a:chExt cx="2340698" cy="2345431"/>
              </a:xfrm>
            </p:grpSpPr>
            <p:grpSp>
              <p:nvGrpSpPr>
                <p:cNvPr id="128" name="组合 79"/>
                <p:cNvGrpSpPr/>
                <p:nvPr/>
              </p:nvGrpSpPr>
              <p:grpSpPr bwMode="auto">
                <a:xfrm>
                  <a:off x="1589596" y="810715"/>
                  <a:ext cx="2340698" cy="2345431"/>
                  <a:chOff x="6379729" y="2488774"/>
                  <a:chExt cx="2513016" cy="2513016"/>
                </a:xfrm>
              </p:grpSpPr>
              <p:sp>
                <p:nvSpPr>
                  <p:cNvPr id="129" name="任意多边形 82"/>
                  <p:cNvSpPr/>
                  <p:nvPr>
                    <p:custDataLst>
                      <p:tags r:id="rId19"/>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30" name="任意多边形 83"/>
                  <p:cNvSpPr/>
                  <p:nvPr>
                    <p:custDataLst>
                      <p:tags r:id="rId20"/>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31" name="椭圆 80"/>
                <p:cNvSpPr/>
                <p:nvPr>
                  <p:custDataLst>
                    <p:tags r:id="rId18"/>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800" kern="0" dirty="0">
                      <a:solidFill>
                        <a:schemeClr val="bg1"/>
                      </a:solidFill>
                      <a:latin typeface="微软雅黑" panose="020B0503020204020204" charset="-122"/>
                      <a:ea typeface="微软雅黑" panose="020B0503020204020204" charset="-122"/>
                    </a:rPr>
                    <a:t>4</a:t>
                  </a:r>
                </a:p>
              </p:txBody>
            </p:sp>
          </p:grpSp>
        </p:grpSp>
        <p:sp>
          <p:nvSpPr>
            <p:cNvPr id="132" name="椭圆 131"/>
            <p:cNvSpPr/>
            <p:nvPr>
              <p:custDataLst>
                <p:tags r:id="rId16"/>
              </p:custDataLst>
            </p:nvPr>
          </p:nvSpPr>
          <p:spPr>
            <a:xfrm>
              <a:off x="14352" y="3563"/>
              <a:ext cx="2209" cy="2197"/>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133" name="文本框 18"/>
            <p:cNvSpPr txBox="1"/>
            <p:nvPr>
              <p:custDataLst>
                <p:tags r:id="rId17"/>
              </p:custDataLst>
            </p:nvPr>
          </p:nvSpPr>
          <p:spPr>
            <a:xfrm>
              <a:off x="14499" y="4025"/>
              <a:ext cx="1897" cy="1534"/>
            </a:xfrm>
            <a:prstGeom prst="rect">
              <a:avLst/>
            </a:prstGeom>
            <a:noFill/>
          </p:spPr>
          <p:txBody>
            <a:bodyPr wrap="square" lIns="121850" tIns="60924" rIns="121850" bIns="60924" rtlCol="0">
              <a:noAutofit/>
            </a:bodyPr>
            <a:lstStyle/>
            <a:p>
              <a:pPr algn="ctr"/>
              <a:r>
                <a:rPr lang="zh-CN" altLang="en-US" sz="3600" b="1" dirty="0">
                  <a:solidFill>
                    <a:schemeClr val="bg1"/>
                  </a:solidFill>
                  <a:latin typeface="微软雅黑" panose="020B0503020204020204" charset="-122"/>
                  <a:ea typeface="微软雅黑" panose="020B0503020204020204" charset="-122"/>
                  <a:cs typeface="Arial" panose="020B0604020202020204" pitchFamily="34" charset="0"/>
                </a:rPr>
                <a:t>上色</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000"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7" presetClass="entr" presetSubtype="0"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anim calcmode="lin" valueType="num">
                                      <p:cBhvr>
                                        <p:cTn id="28" dur="500" fill="hold"/>
                                        <p:tgtEl>
                                          <p:spTgt spid="156"/>
                                        </p:tgtEl>
                                        <p:attrNameLst>
                                          <p:attrName>ppt_x</p:attrName>
                                        </p:attrNameLst>
                                      </p:cBhvr>
                                      <p:tavLst>
                                        <p:tav tm="0">
                                          <p:val>
                                            <p:strVal val="#ppt_x"/>
                                          </p:val>
                                        </p:tav>
                                        <p:tav tm="100000">
                                          <p:val>
                                            <p:strVal val="#ppt_x"/>
                                          </p:val>
                                        </p:tav>
                                      </p:tavLst>
                                    </p:anim>
                                    <p:anim calcmode="lin" valueType="num">
                                      <p:cBhvr>
                                        <p:cTn id="29" dur="5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7"/>
                    </p:tgtEl>
                  </p:cond>
                </p:stCondLst>
                <p:endSync evt="end" delay="0">
                  <p:rtn val="all"/>
                </p:endSync>
                <p:childTnLst>
                  <p:par>
                    <p:cTn id="31" fill="hold">
                      <p:stCondLst>
                        <p:cond delay="0"/>
                      </p:stCondLst>
                      <p:childTnLst>
                        <p:par>
                          <p:cTn id="32" fill="hold">
                            <p:stCondLst>
                              <p:cond delay="0"/>
                            </p:stCondLst>
                            <p:childTnLst>
                              <p:par>
                                <p:cTn id="33" presetID="17" presetClass="exit" presetSubtype="10" fill="hold" nodeType="afterEffect">
                                  <p:stCondLst>
                                    <p:cond delay="0"/>
                                  </p:stCondLst>
                                  <p:childTnLst>
                                    <p:anim calcmode="lin" valueType="num">
                                      <p:cBhvr>
                                        <p:cTn id="34" dur="500"/>
                                        <p:tgtEl>
                                          <p:spTgt spid="137"/>
                                        </p:tgtEl>
                                        <p:attrNameLst>
                                          <p:attrName>ppt_w</p:attrName>
                                        </p:attrNameLst>
                                      </p:cBhvr>
                                      <p:tavLst>
                                        <p:tav tm="0">
                                          <p:val>
                                            <p:strVal val="ppt_w"/>
                                          </p:val>
                                        </p:tav>
                                        <p:tav tm="100000">
                                          <p:val>
                                            <p:fltVal val="0"/>
                                          </p:val>
                                        </p:tav>
                                      </p:tavLst>
                                    </p:anim>
                                    <p:anim calcmode="lin" valueType="num">
                                      <p:cBhvr>
                                        <p:cTn id="35" dur="500"/>
                                        <p:tgtEl>
                                          <p:spTgt spid="137"/>
                                        </p:tgtEl>
                                        <p:attrNameLst>
                                          <p:attrName>ppt_h</p:attrName>
                                        </p:attrNameLst>
                                      </p:cBhvr>
                                      <p:tavLst>
                                        <p:tav tm="0">
                                          <p:val>
                                            <p:strVal val="ppt_h"/>
                                          </p:val>
                                        </p:tav>
                                        <p:tav tm="100000">
                                          <p:val>
                                            <p:strVal val="ppt_h"/>
                                          </p:val>
                                        </p:tav>
                                      </p:tavLst>
                                    </p:anim>
                                    <p:set>
                                      <p:cBhvr>
                                        <p:cTn id="36" dur="1" fill="hold">
                                          <p:stCondLst>
                                            <p:cond delay="4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37" restart="whenNotActive" fill="hold" evtFilter="cancelBubble" nodeType="interactiveSeq">
                <p:stCondLst>
                  <p:cond evt="onClick" delay="0">
                    <p:tgtEl>
                      <p:spTgt spid="141"/>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nodeType="clickEffect">
                                  <p:stCondLst>
                                    <p:cond delay="0"/>
                                  </p:stCondLst>
                                  <p:childTnLst>
                                    <p:anim calcmode="lin" valueType="num">
                                      <p:cBhvr>
                                        <p:cTn id="41" dur="500"/>
                                        <p:tgtEl>
                                          <p:spTgt spid="141"/>
                                        </p:tgtEl>
                                        <p:attrNameLst>
                                          <p:attrName>ppt_w</p:attrName>
                                        </p:attrNameLst>
                                      </p:cBhvr>
                                      <p:tavLst>
                                        <p:tav tm="0">
                                          <p:val>
                                            <p:strVal val="ppt_w"/>
                                          </p:val>
                                        </p:tav>
                                        <p:tav tm="100000">
                                          <p:val>
                                            <p:fltVal val="0"/>
                                          </p:val>
                                        </p:tav>
                                      </p:tavLst>
                                    </p:anim>
                                    <p:anim calcmode="lin" valueType="num">
                                      <p:cBhvr>
                                        <p:cTn id="42" dur="500"/>
                                        <p:tgtEl>
                                          <p:spTgt spid="141"/>
                                        </p:tgtEl>
                                        <p:attrNameLst>
                                          <p:attrName>ppt_h</p:attrName>
                                        </p:attrNameLst>
                                      </p:cBhvr>
                                      <p:tavLst>
                                        <p:tav tm="0">
                                          <p:val>
                                            <p:strVal val="ppt_h"/>
                                          </p:val>
                                        </p:tav>
                                        <p:tav tm="100000">
                                          <p:val>
                                            <p:strVal val="ppt_h"/>
                                          </p:val>
                                        </p:tav>
                                      </p:tavLst>
                                    </p:anim>
                                    <p:set>
                                      <p:cBhvr>
                                        <p:cTn id="43"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44" restart="whenNotActive" fill="hold" evtFilter="cancelBubble" nodeType="interactiveSeq">
                <p:stCondLst>
                  <p:cond evt="onClick" delay="0">
                    <p:tgtEl>
                      <p:spTgt spid="142"/>
                    </p:tgtEl>
                  </p:cond>
                </p:stCondLst>
                <p:endSync evt="end" delay="0">
                  <p:rtn val="all"/>
                </p:endSync>
                <p:childTnLst>
                  <p:par>
                    <p:cTn id="45" fill="hold">
                      <p:stCondLst>
                        <p:cond delay="0"/>
                      </p:stCondLst>
                      <p:childTnLst>
                        <p:par>
                          <p:cTn id="46" fill="hold">
                            <p:stCondLst>
                              <p:cond delay="0"/>
                            </p:stCondLst>
                            <p:childTnLst>
                              <p:par>
                                <p:cTn id="47" presetID="17" presetClass="exit" presetSubtype="10" fill="hold" nodeType="clickEffect">
                                  <p:stCondLst>
                                    <p:cond delay="0"/>
                                  </p:stCondLst>
                                  <p:childTnLst>
                                    <p:anim calcmode="lin" valueType="num">
                                      <p:cBhvr>
                                        <p:cTn id="48" dur="500"/>
                                        <p:tgtEl>
                                          <p:spTgt spid="142"/>
                                        </p:tgtEl>
                                        <p:attrNameLst>
                                          <p:attrName>ppt_w</p:attrName>
                                        </p:attrNameLst>
                                      </p:cBhvr>
                                      <p:tavLst>
                                        <p:tav tm="0">
                                          <p:val>
                                            <p:strVal val="ppt_w"/>
                                          </p:val>
                                        </p:tav>
                                        <p:tav tm="100000">
                                          <p:val>
                                            <p:fltVal val="0"/>
                                          </p:val>
                                        </p:tav>
                                      </p:tavLst>
                                    </p:anim>
                                    <p:anim calcmode="lin" valueType="num">
                                      <p:cBhvr>
                                        <p:cTn id="49" dur="500"/>
                                        <p:tgtEl>
                                          <p:spTgt spid="142"/>
                                        </p:tgtEl>
                                        <p:attrNameLst>
                                          <p:attrName>ppt_h</p:attrName>
                                        </p:attrNameLst>
                                      </p:cBhvr>
                                      <p:tavLst>
                                        <p:tav tm="0">
                                          <p:val>
                                            <p:strVal val="ppt_h"/>
                                          </p:val>
                                        </p:tav>
                                        <p:tav tm="100000">
                                          <p:val>
                                            <p:strVal val="ppt_h"/>
                                          </p:val>
                                        </p:tav>
                                      </p:tavLst>
                                    </p:anim>
                                    <p:set>
                                      <p:cBhvr>
                                        <p:cTn id="50"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51" restart="whenNotActive" fill="hold" evtFilter="cancelBubble" nodeType="interactiveSeq">
                <p:stCondLst>
                  <p:cond evt="onClick" delay="0">
                    <p:tgtEl>
                      <p:spTgt spid="143"/>
                    </p:tgtEl>
                  </p:cond>
                </p:stCondLst>
                <p:endSync evt="end" delay="0">
                  <p:rtn val="all"/>
                </p:endSync>
                <p:childTnLst>
                  <p:par>
                    <p:cTn id="52" fill="hold">
                      <p:stCondLst>
                        <p:cond delay="0"/>
                      </p:stCondLst>
                      <p:childTnLst>
                        <p:par>
                          <p:cTn id="53" fill="hold">
                            <p:stCondLst>
                              <p:cond delay="0"/>
                            </p:stCondLst>
                            <p:childTnLst>
                              <p:par>
                                <p:cTn id="54" presetID="17" presetClass="exit" presetSubtype="10" fill="hold" nodeType="clickEffect">
                                  <p:stCondLst>
                                    <p:cond delay="0"/>
                                  </p:stCondLst>
                                  <p:childTnLst>
                                    <p:anim calcmode="lin" valueType="num">
                                      <p:cBhvr>
                                        <p:cTn id="55" dur="500"/>
                                        <p:tgtEl>
                                          <p:spTgt spid="143"/>
                                        </p:tgtEl>
                                        <p:attrNameLst>
                                          <p:attrName>ppt_w</p:attrName>
                                        </p:attrNameLst>
                                      </p:cBhvr>
                                      <p:tavLst>
                                        <p:tav tm="0">
                                          <p:val>
                                            <p:strVal val="ppt_w"/>
                                          </p:val>
                                        </p:tav>
                                        <p:tav tm="100000">
                                          <p:val>
                                            <p:fltVal val="0"/>
                                          </p:val>
                                        </p:tav>
                                      </p:tavLst>
                                    </p:anim>
                                    <p:anim calcmode="lin" valueType="num">
                                      <p:cBhvr>
                                        <p:cTn id="56" dur="500"/>
                                        <p:tgtEl>
                                          <p:spTgt spid="143"/>
                                        </p:tgtEl>
                                        <p:attrNameLst>
                                          <p:attrName>ppt_h</p:attrName>
                                        </p:attrNameLst>
                                      </p:cBhvr>
                                      <p:tavLst>
                                        <p:tav tm="0">
                                          <p:val>
                                            <p:strVal val="ppt_h"/>
                                          </p:val>
                                        </p:tav>
                                        <p:tav tm="100000">
                                          <p:val>
                                            <p:strVal val="ppt_h"/>
                                          </p:val>
                                        </p:tav>
                                      </p:tavLst>
                                    </p:anim>
                                    <p:set>
                                      <p:cBhvr>
                                        <p:cTn id="57"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639753" y="1828380"/>
            <a:ext cx="6812475" cy="3915773"/>
            <a:chOff x="2638159" y="1828800"/>
            <a:chExt cx="6814051" cy="3916679"/>
          </a:xfrm>
        </p:grpSpPr>
        <p:sp>
          <p:nvSpPr>
            <p:cNvPr id="5" name="任意多边形 4"/>
            <p:cNvSpPr/>
            <p:nvPr/>
          </p:nvSpPr>
          <p:spPr>
            <a:xfrm>
              <a:off x="2638159" y="1828800"/>
              <a:ext cx="6814051" cy="3916679"/>
            </a:xfrm>
            <a:custGeom>
              <a:avLst/>
              <a:gdLst>
                <a:gd name="connsiteX0" fmla="*/ 6814051 w 6814051"/>
                <a:gd name="connsiteY0" fmla="*/ 2933371 h 3916679"/>
                <a:gd name="connsiteX1" fmla="*/ 6814051 w 6814051"/>
                <a:gd name="connsiteY1" fmla="*/ 3916679 h 3916679"/>
                <a:gd name="connsiteX2" fmla="*/ 5505714 w 6814051"/>
                <a:gd name="connsiteY2" fmla="*/ 3916679 h 3916679"/>
                <a:gd name="connsiteX3" fmla="*/ 1674357 w 6814051"/>
                <a:gd name="connsiteY3" fmla="*/ 0 h 3916679"/>
                <a:gd name="connsiteX4" fmla="*/ 6814051 w 6814051"/>
                <a:gd name="connsiteY4" fmla="*/ 0 h 3916679"/>
                <a:gd name="connsiteX5" fmla="*/ 6814051 w 6814051"/>
                <a:gd name="connsiteY5" fmla="*/ 2734531 h 3916679"/>
                <a:gd name="connsiteX6" fmla="*/ 5241148 w 6814051"/>
                <a:gd name="connsiteY6" fmla="*/ 3916679 h 3916679"/>
                <a:gd name="connsiteX7" fmla="*/ 0 w 6814051"/>
                <a:gd name="connsiteY7" fmla="*/ 3916679 h 3916679"/>
                <a:gd name="connsiteX8" fmla="*/ 0 w 6814051"/>
                <a:gd name="connsiteY8" fmla="*/ 1258398 h 3916679"/>
                <a:gd name="connsiteX9" fmla="*/ 0 w 6814051"/>
                <a:gd name="connsiteY9" fmla="*/ 0 h 3916679"/>
                <a:gd name="connsiteX10" fmla="*/ 1409791 w 6814051"/>
                <a:gd name="connsiteY10" fmla="*/ 0 h 3916679"/>
                <a:gd name="connsiteX11" fmla="*/ 0 w 6814051"/>
                <a:gd name="connsiteY11" fmla="*/ 1059558 h 39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051" h="3916679">
                  <a:moveTo>
                    <a:pt x="6814051" y="2933371"/>
                  </a:moveTo>
                  <a:lnTo>
                    <a:pt x="6814051" y="3916679"/>
                  </a:lnTo>
                  <a:lnTo>
                    <a:pt x="5505714" y="3916679"/>
                  </a:lnTo>
                  <a:close/>
                  <a:moveTo>
                    <a:pt x="1674357" y="0"/>
                  </a:moveTo>
                  <a:lnTo>
                    <a:pt x="6814051" y="0"/>
                  </a:lnTo>
                  <a:lnTo>
                    <a:pt x="6814051" y="2734531"/>
                  </a:lnTo>
                  <a:lnTo>
                    <a:pt x="5241148" y="3916679"/>
                  </a:lnTo>
                  <a:lnTo>
                    <a:pt x="0" y="3916679"/>
                  </a:lnTo>
                  <a:lnTo>
                    <a:pt x="0" y="1258398"/>
                  </a:lnTo>
                  <a:close/>
                  <a:moveTo>
                    <a:pt x="0" y="0"/>
                  </a:moveTo>
                  <a:lnTo>
                    <a:pt x="1409791" y="0"/>
                  </a:lnTo>
                  <a:lnTo>
                    <a:pt x="0" y="1059558"/>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90500" dist="1651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6" name="矩形 5"/>
            <p:cNvSpPr/>
            <p:nvPr/>
          </p:nvSpPr>
          <p:spPr>
            <a:xfrm>
              <a:off x="4078672" y="1845314"/>
              <a:ext cx="5284422" cy="933031"/>
            </a:xfrm>
            <a:prstGeom prst="rect">
              <a:avLst/>
            </a:prstGeom>
          </p:spPr>
          <p:txBody>
            <a:bodyPr wrap="square">
              <a:noAutofit/>
            </a:bodyPr>
            <a:lstStyle/>
            <a:p>
              <a:pPr algn="just" defTabSz="913765">
                <a:lnSpc>
                  <a:spcPct val="150000"/>
                </a:lnSpc>
                <a:defRPr/>
              </a:pPr>
              <a:r>
                <a:rPr lang="zh-CN" altLang="en-US" sz="2800" b="1" kern="0" dirty="0">
                  <a:solidFill>
                    <a:sysClr val="window" lastClr="FFFFFF">
                      <a:lumMod val="50000"/>
                    </a:sysClr>
                  </a:solidFill>
                  <a:latin typeface="微软雅黑" panose="020B0503020204020204" charset="-122"/>
                  <a:ea typeface="微软雅黑" panose="020B0503020204020204" charset="-122"/>
                </a:rPr>
                <a:t>作品展</a:t>
              </a:r>
              <a:r>
                <a:rPr lang="en-US" altLang="zh-CN" sz="2800" b="1" kern="0" dirty="0">
                  <a:solidFill>
                    <a:sysClr val="window" lastClr="FFFFFF">
                      <a:lumMod val="50000"/>
                    </a:sysClr>
                  </a:solidFill>
                  <a:latin typeface="微软雅黑" panose="020B0503020204020204" charset="-122"/>
                  <a:ea typeface="微软雅黑" panose="020B0503020204020204" charset="-122"/>
                </a:rPr>
                <a:t> </a:t>
              </a:r>
              <a:r>
                <a:rPr lang="zh-CN" altLang="en-US" sz="1600" b="1" kern="0" dirty="0">
                  <a:solidFill>
                    <a:sysClr val="window" lastClr="FFFFFF">
                      <a:lumMod val="50000"/>
                    </a:sysClr>
                  </a:solidFill>
                  <a:latin typeface="微软雅黑" panose="020B0503020204020204" charset="-122"/>
                  <a:ea typeface="微软雅黑" panose="020B0503020204020204" charset="-122"/>
                </a:rPr>
                <a:t>选出优胜小组</a:t>
              </a:r>
            </a:p>
          </p:txBody>
        </p:sp>
      </p:grpSp>
      <p:sp>
        <p:nvSpPr>
          <p:cNvPr id="7" name="文本框 5"/>
          <p:cNvSpPr txBox="1"/>
          <p:nvPr/>
        </p:nvSpPr>
        <p:spPr>
          <a:xfrm>
            <a:off x="2712144" y="1844667"/>
            <a:ext cx="638810" cy="643890"/>
          </a:xfrm>
          <a:prstGeom prst="rect">
            <a:avLst/>
          </a:prstGeom>
          <a:noFill/>
        </p:spPr>
        <p:txBody>
          <a:bodyPr wrap="none" lIns="91390" tIns="45693" rIns="91390" bIns="45693" rtlCol="0">
            <a:spAutoFit/>
          </a:bodyPr>
          <a:lstStyle/>
          <a:p>
            <a:r>
              <a:rPr lang="zh-CN" altLang="en-US" sz="3600" b="1" dirty="0">
                <a:solidFill>
                  <a:srgbClr val="78BEB9"/>
                </a:solidFill>
                <a:latin typeface="微软雅黑" panose="020B0503020204020204" charset="-122"/>
                <a:ea typeface="微软雅黑" panose="020B0503020204020204" charset="-122"/>
              </a:rPr>
              <a:t>展</a:t>
            </a:r>
          </a:p>
        </p:txBody>
      </p:sp>
      <p:sp>
        <p:nvSpPr>
          <p:cNvPr id="8" name="文本框 50"/>
          <p:cNvSpPr txBox="1"/>
          <p:nvPr/>
        </p:nvSpPr>
        <p:spPr>
          <a:xfrm>
            <a:off x="8760596" y="5157090"/>
            <a:ext cx="640715" cy="643890"/>
          </a:xfrm>
          <a:prstGeom prst="rect">
            <a:avLst/>
          </a:prstGeom>
          <a:noFill/>
        </p:spPr>
        <p:txBody>
          <a:bodyPr wrap="none" lIns="91390" tIns="45693" rIns="91390" bIns="45693" rtlCol="0">
            <a:spAutoFit/>
          </a:bodyPr>
          <a:lstStyle/>
          <a:p>
            <a:r>
              <a:rPr lang="zh-CN" altLang="en-US" sz="3600" b="1" dirty="0">
                <a:solidFill>
                  <a:srgbClr val="78BEB9"/>
                </a:solidFill>
                <a:latin typeface="Britannic Bold" panose="020B0903060703020204" pitchFamily="34" charset="0"/>
              </a:rPr>
              <a:t>评</a:t>
            </a:r>
          </a:p>
        </p:txBody>
      </p:sp>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5282" y="4964310"/>
            <a:ext cx="1161022" cy="12356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8382" y="4735613"/>
            <a:ext cx="1376996" cy="1465543"/>
          </a:xfrm>
          <a:prstGeom prst="rect">
            <a:avLst/>
          </a:prstGeom>
        </p:spPr>
      </p:pic>
      <p:pic>
        <p:nvPicPr>
          <p:cNvPr id="12" name="图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968" y="-158937"/>
            <a:ext cx="1337765" cy="1100075"/>
          </a:xfrm>
          <a:prstGeom prst="rect">
            <a:avLst/>
          </a:prstGeom>
          <a:effectLst>
            <a:outerShdw blurRad="50800" dist="38100" dir="8100000" sx="105000" sy="105000" algn="tr" rotWithShape="0">
              <a:prstClr val="black">
                <a:alpha val="24000"/>
              </a:prstClr>
            </a:outerShdw>
          </a:effectLst>
        </p:spPr>
      </p:pic>
      <p:pic>
        <p:nvPicPr>
          <p:cNvPr id="13" name="图片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32538" y="-120846"/>
            <a:ext cx="1444421" cy="606413"/>
          </a:xfrm>
          <a:prstGeom prst="rect">
            <a:avLst/>
          </a:prstGeom>
          <a:effectLst>
            <a:outerShdw blurRad="50800" dist="38100" dir="8100000" sx="105000" sy="105000" algn="tr" rotWithShape="0">
              <a:prstClr val="black">
                <a:alpha val="24000"/>
              </a:prstClr>
            </a:outerShdw>
          </a:effectLst>
        </p:spPr>
      </p:pic>
      <p:cxnSp>
        <p:nvCxnSpPr>
          <p:cNvPr id="33" name="直接连接符 32"/>
          <p:cNvCxnSpPr/>
          <p:nvPr>
            <p:custDataLst>
              <p:tags r:id="rId2"/>
            </p:custDataLst>
          </p:nvPr>
        </p:nvCxnSpPr>
        <p:spPr>
          <a:xfrm>
            <a:off x="10046970" y="635635"/>
            <a:ext cx="3105785" cy="42545"/>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7" name="椭圆 36"/>
          <p:cNvSpPr/>
          <p:nvPr>
            <p:custDataLst>
              <p:tags r:id="rId3"/>
            </p:custDataLst>
          </p:nvPr>
        </p:nvSpPr>
        <p:spPr>
          <a:xfrm rot="5400000">
            <a:off x="9846934" y="499879"/>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3" name="椭圆 2"/>
          <p:cNvSpPr/>
          <p:nvPr>
            <p:custDataLst>
              <p:tags r:id="rId4"/>
            </p:custDataLst>
          </p:nvPr>
        </p:nvSpPr>
        <p:spPr>
          <a:xfrm>
            <a:off x="10243851" y="165100"/>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10" name="椭圆 9"/>
          <p:cNvSpPr/>
          <p:nvPr>
            <p:custDataLst>
              <p:tags r:id="rId5"/>
            </p:custDataLst>
          </p:nvPr>
        </p:nvSpPr>
        <p:spPr>
          <a:xfrm>
            <a:off x="10340689" y="260350"/>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39"/>
          <p:cNvSpPr txBox="1"/>
          <p:nvPr>
            <p:custDataLst>
              <p:tags r:id="rId6"/>
            </p:custDataLst>
          </p:nvPr>
        </p:nvSpPr>
        <p:spPr>
          <a:xfrm>
            <a:off x="10337831" y="2749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点评总结</a:t>
            </a:r>
          </a:p>
        </p:txBody>
      </p:sp>
      <p:sp>
        <p:nvSpPr>
          <p:cNvPr id="14" name="文本占位符 4"/>
          <p:cNvSpPr>
            <a:spLocks noGrp="1"/>
          </p:cNvSpPr>
          <p:nvPr/>
        </p:nvSpPr>
        <p:spPr>
          <a:xfrm>
            <a:off x="3992880" y="2818765"/>
            <a:ext cx="5276215" cy="187579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13765">
              <a:lnSpc>
                <a:spcPct val="150000"/>
              </a:lnSpc>
              <a:buClrTx/>
              <a:buSzTx/>
              <a:buFontTx/>
              <a:defRPr/>
            </a:pPr>
            <a:r>
              <a:rPr lang="zh-CN" sz="3600" b="1" kern="0">
                <a:solidFill>
                  <a:srgbClr val="78BEB9"/>
                </a:solidFill>
                <a:latin typeface="微软雅黑" panose="020B0503020204020204" charset="-122"/>
                <a:ea typeface="微软雅黑" panose="020B0503020204020204" charset="-122"/>
                <a:sym typeface="+mn-ea"/>
              </a:rPr>
              <a:t>学生自评互评，教师点评</a:t>
            </a:r>
            <a:endParaRPr lang="zh-CN" sz="2000" kern="0">
              <a:solidFill>
                <a:srgbClr val="78BEB9"/>
              </a:solidFill>
              <a:latin typeface="微软雅黑" panose="020B0503020204020204" charset="-122"/>
              <a:ea typeface="微软雅黑" panose="020B0503020204020204" charset="-122"/>
              <a:sym typeface="+mn-ea"/>
            </a:endParaRPr>
          </a:p>
          <a:p>
            <a:pPr algn="ctr" defTabSz="913765">
              <a:lnSpc>
                <a:spcPct val="150000"/>
              </a:lnSpc>
              <a:buClrTx/>
              <a:buSzTx/>
              <a:buFontTx/>
              <a:defRPr/>
            </a:pPr>
            <a:r>
              <a:rPr lang="en-US" altLang="zh-CN" kern="0">
                <a:solidFill>
                  <a:sysClr val="window" lastClr="FFFFFF">
                    <a:lumMod val="50000"/>
                  </a:sysClr>
                </a:solidFill>
                <a:latin typeface="微软雅黑" panose="020B0503020204020204" charset="-122"/>
                <a:ea typeface="微软雅黑" panose="020B0503020204020204" charset="-122"/>
                <a:sym typeface="+mn-ea"/>
              </a:rPr>
              <a:t>         </a:t>
            </a:r>
            <a:endParaRPr lang="zh-CN" kern="0">
              <a:solidFill>
                <a:sysClr val="window" lastClr="FFFFFF">
                  <a:lumMod val="50000"/>
                </a:sysClr>
              </a:solidFill>
              <a:latin typeface="微软雅黑" panose="020B0503020204020204" charset="-122"/>
              <a:ea typeface="微软雅黑" panose="020B0503020204020204" charset="-122"/>
              <a:sym typeface="+mn-ea"/>
            </a:endParaRPr>
          </a:p>
          <a:p>
            <a:pPr algn="ctr" defTabSz="913765">
              <a:lnSpc>
                <a:spcPct val="150000"/>
              </a:lnSpc>
              <a:buClrTx/>
              <a:buSzTx/>
              <a:buFontTx/>
              <a:defRPr/>
            </a:pPr>
            <a:r>
              <a:rPr lang="en-US" altLang="zh-CN" kern="0">
                <a:solidFill>
                  <a:sysClr val="window" lastClr="FFFFFF">
                    <a:lumMod val="50000"/>
                  </a:sysClr>
                </a:solidFill>
                <a:latin typeface="微软雅黑" panose="020B0503020204020204" charset="-122"/>
                <a:ea typeface="微软雅黑" panose="020B0503020204020204" charset="-122"/>
                <a:sym typeface="+mn-ea"/>
              </a:rPr>
              <a:t>   </a:t>
            </a:r>
            <a:r>
              <a:rPr lang="zh-CN" altLang="en-US" b="1" kern="0">
                <a:solidFill>
                  <a:sysClr val="window" lastClr="FFFFFF">
                    <a:lumMod val="50000"/>
                  </a:sysClr>
                </a:solidFill>
                <a:latin typeface="微软雅黑" panose="020B0503020204020204" charset="-122"/>
                <a:ea typeface="微软雅黑" panose="020B0503020204020204" charset="-122"/>
                <a:sym typeface="+mn-ea"/>
              </a:rPr>
              <a:t>线</a:t>
            </a:r>
            <a:r>
              <a:rPr lang="zh-CN" b="1" kern="0">
                <a:solidFill>
                  <a:sysClr val="window" lastClr="FFFFFF">
                    <a:lumMod val="50000"/>
                  </a:sysClr>
                </a:solidFill>
                <a:latin typeface="微软雅黑" panose="020B0503020204020204" charset="-122"/>
                <a:ea typeface="微软雅黑" panose="020B0503020204020204" charset="-122"/>
                <a:sym typeface="+mn-ea"/>
              </a:rPr>
              <a:t>条</a:t>
            </a:r>
            <a:r>
              <a:rPr lang="zh-CN" sz="1400" kern="0">
                <a:solidFill>
                  <a:sysClr val="window" lastClr="FFFFFF">
                    <a:lumMod val="50000"/>
                  </a:sysClr>
                </a:solidFill>
                <a:latin typeface="微软雅黑" panose="020B0503020204020204" charset="-122"/>
                <a:ea typeface="微软雅黑" panose="020B0503020204020204" charset="-122"/>
                <a:sym typeface="+mn-ea"/>
              </a:rPr>
              <a:t>流畅，</a:t>
            </a:r>
            <a:r>
              <a:rPr lang="zh-CN" b="1" kern="0">
                <a:solidFill>
                  <a:sysClr val="window" lastClr="FFFFFF">
                    <a:lumMod val="50000"/>
                  </a:sysClr>
                </a:solidFill>
                <a:latin typeface="微软雅黑" panose="020B0503020204020204" charset="-122"/>
                <a:ea typeface="微软雅黑" panose="020B0503020204020204" charset="-122"/>
                <a:sym typeface="+mn-ea"/>
              </a:rPr>
              <a:t>结构比例</a:t>
            </a:r>
            <a:r>
              <a:rPr lang="zh-CN" sz="1400" kern="0">
                <a:solidFill>
                  <a:sysClr val="window" lastClr="FFFFFF">
                    <a:lumMod val="50000"/>
                  </a:sysClr>
                </a:solidFill>
                <a:latin typeface="微软雅黑" panose="020B0503020204020204" charset="-122"/>
                <a:ea typeface="微软雅黑" panose="020B0503020204020204" charset="-122"/>
                <a:sym typeface="+mn-ea"/>
              </a:rPr>
              <a:t>正确，</a:t>
            </a:r>
            <a:r>
              <a:rPr lang="zh-CN" b="1" kern="0">
                <a:solidFill>
                  <a:sysClr val="window" lastClr="FFFFFF">
                    <a:lumMod val="50000"/>
                  </a:sysClr>
                </a:solidFill>
                <a:latin typeface="微软雅黑" panose="020B0503020204020204" charset="-122"/>
                <a:ea typeface="微软雅黑" panose="020B0503020204020204" charset="-122"/>
                <a:sym typeface="+mn-ea"/>
              </a:rPr>
              <a:t>色彩</a:t>
            </a:r>
            <a:r>
              <a:rPr lang="zh-CN" sz="1400" kern="0">
                <a:solidFill>
                  <a:sysClr val="window" lastClr="FFFFFF">
                    <a:lumMod val="50000"/>
                  </a:sysClr>
                </a:solidFill>
                <a:latin typeface="微软雅黑" panose="020B0503020204020204" charset="-122"/>
                <a:ea typeface="微软雅黑" panose="020B0503020204020204" charset="-122"/>
                <a:sym typeface="+mn-ea"/>
              </a:rPr>
              <a:t>明快，抓住</a:t>
            </a:r>
            <a:r>
              <a:rPr lang="zh-CN" b="1" kern="0">
                <a:solidFill>
                  <a:sysClr val="window" lastClr="FFFFFF">
                    <a:lumMod val="50000"/>
                  </a:sysClr>
                </a:solidFill>
                <a:latin typeface="微软雅黑" panose="020B0503020204020204" charset="-122"/>
                <a:ea typeface="微软雅黑" panose="020B0503020204020204" charset="-122"/>
                <a:sym typeface="+mn-ea"/>
              </a:rPr>
              <a:t>特征</a:t>
            </a:r>
            <a:endParaRPr lang="zh-CN" sz="1400" kern="0">
              <a:solidFill>
                <a:sysClr val="window" lastClr="FFFFFF">
                  <a:lumMod val="50000"/>
                </a:sysClr>
              </a:solidFill>
              <a:latin typeface="微软雅黑" panose="020B0503020204020204" charset="-122"/>
              <a:ea typeface="微软雅黑" panose="020B0503020204020204" charset="-122"/>
              <a:sym typeface="+mn-ea"/>
            </a:endParaRPr>
          </a:p>
          <a:p>
            <a:pPr algn="ctr" defTabSz="913765">
              <a:lnSpc>
                <a:spcPct val="150000"/>
              </a:lnSpc>
              <a:buClrTx/>
              <a:buSzTx/>
              <a:buFontTx/>
              <a:defRPr/>
            </a:pPr>
            <a:endParaRPr lang="zh-CN" altLang="zh-CN" kern="0" dirty="0">
              <a:solidFill>
                <a:sysClr val="window" lastClr="FFFFFF">
                  <a:lumMod val="50000"/>
                </a:sysClr>
              </a:solidFill>
              <a:latin typeface="微软雅黑" panose="020B0503020204020204" charset="-122"/>
              <a:ea typeface="微软雅黑" panose="020B0503020204020204" charset="-122"/>
              <a:cs typeface="Cordia New" panose="020B0304020202020204" pitchFamily="34" charset="-34"/>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Effect transition="in" filter="fade">
                                          <p:cBhvr>
                                            <p:cTn id="25" dur="1500"/>
                                            <p:tgtEl>
                                              <p:spTgt spid="9"/>
                                            </p:tgtEl>
                                          </p:cBhvr>
                                        </p:animEffect>
                                      </p:childTnLst>
                                    </p:cTn>
                                  </p:par>
                                  <p:par>
                                    <p:cTn id="26" presetID="53" presetClass="entr" presetSubtype="16" fill="hold"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500" fill="hold"/>
                                            <p:tgtEl>
                                              <p:spTgt spid="11"/>
                                            </p:tgtEl>
                                            <p:attrNameLst>
                                              <p:attrName>ppt_w</p:attrName>
                                            </p:attrNameLst>
                                          </p:cBhvr>
                                          <p:tavLst>
                                            <p:tav tm="0">
                                              <p:val>
                                                <p:fltVal val="0"/>
                                              </p:val>
                                            </p:tav>
                                            <p:tav tm="100000">
                                              <p:val>
                                                <p:strVal val="#ppt_w"/>
                                              </p:val>
                                            </p:tav>
                                          </p:tavLst>
                                        </p:anim>
                                        <p:anim calcmode="lin" valueType="num">
                                          <p:cBhvr>
                                            <p:cTn id="29" dur="1500" fill="hold"/>
                                            <p:tgtEl>
                                              <p:spTgt spid="11"/>
                                            </p:tgtEl>
                                            <p:attrNameLst>
                                              <p:attrName>ppt_h</p:attrName>
                                            </p:attrNameLst>
                                          </p:cBhvr>
                                          <p:tavLst>
                                            <p:tav tm="0">
                                              <p:val>
                                                <p:fltVal val="0"/>
                                              </p:val>
                                            </p:tav>
                                            <p:tav tm="100000">
                                              <p:val>
                                                <p:strVal val="#ppt_h"/>
                                              </p:val>
                                            </p:tav>
                                          </p:tavLst>
                                        </p:anim>
                                        <p:animEffect transition="in" filter="fade">
                                          <p:cBhvr>
                                            <p:cTn id="3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Effect transition="in" filter="fade">
                                          <p:cBhvr>
                                            <p:cTn id="25" dur="1500"/>
                                            <p:tgtEl>
                                              <p:spTgt spid="9"/>
                                            </p:tgtEl>
                                          </p:cBhvr>
                                        </p:animEffect>
                                      </p:childTnLst>
                                    </p:cTn>
                                  </p:par>
                                  <p:par>
                                    <p:cTn id="26" presetID="53" presetClass="entr" presetSubtype="16" fill="hold"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500" fill="hold"/>
                                            <p:tgtEl>
                                              <p:spTgt spid="11"/>
                                            </p:tgtEl>
                                            <p:attrNameLst>
                                              <p:attrName>ppt_w</p:attrName>
                                            </p:attrNameLst>
                                          </p:cBhvr>
                                          <p:tavLst>
                                            <p:tav tm="0">
                                              <p:val>
                                                <p:fltVal val="0"/>
                                              </p:val>
                                            </p:tav>
                                            <p:tav tm="100000">
                                              <p:val>
                                                <p:strVal val="#ppt_w"/>
                                              </p:val>
                                            </p:tav>
                                          </p:tavLst>
                                        </p:anim>
                                        <p:anim calcmode="lin" valueType="num">
                                          <p:cBhvr>
                                            <p:cTn id="29" dur="1500" fill="hold"/>
                                            <p:tgtEl>
                                              <p:spTgt spid="11"/>
                                            </p:tgtEl>
                                            <p:attrNameLst>
                                              <p:attrName>ppt_h</p:attrName>
                                            </p:attrNameLst>
                                          </p:cBhvr>
                                          <p:tavLst>
                                            <p:tav tm="0">
                                              <p:val>
                                                <p:fltVal val="0"/>
                                              </p:val>
                                            </p:tav>
                                            <p:tav tm="100000">
                                              <p:val>
                                                <p:strVal val="#ppt_h"/>
                                              </p:val>
                                            </p:tav>
                                          </p:tavLst>
                                        </p:anim>
                                        <p:animEffect transition="in" filter="fade">
                                          <p:cBhvr>
                                            <p:cTn id="3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81" y="342040"/>
            <a:ext cx="2071370" cy="674370"/>
          </a:xfrm>
          <a:prstGeom prst="rect">
            <a:avLst/>
          </a:prstGeom>
        </p:spPr>
        <p:txBody>
          <a:bodyPr wrap="none" lIns="121850" tIns="60924" rIns="121850" bIns="60924">
            <a:spAutoFit/>
          </a:bodyPr>
          <a:lstStyle/>
          <a:p>
            <a:r>
              <a:rPr lang="zh-CN" altLang="en-US" sz="3600" b="1" dirty="0">
                <a:solidFill>
                  <a:schemeClr val="bg1"/>
                </a:solidFill>
                <a:latin typeface="微软雅黑" panose="020B0503020204020204" charset="-122"/>
                <a:ea typeface="微软雅黑" panose="020B0503020204020204" charset="-122"/>
              </a:rPr>
              <a:t>教学目标</a:t>
            </a: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9880439" y="6084266"/>
            <a:ext cx="679548" cy="1042177"/>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12" name="组合 11"/>
          <p:cNvGrpSpPr/>
          <p:nvPr/>
        </p:nvGrpSpPr>
        <p:grpSpPr>
          <a:xfrm>
            <a:off x="1503282" y="2220173"/>
            <a:ext cx="2604691" cy="3254076"/>
            <a:chOff x="1501424" y="2220685"/>
            <a:chExt cx="2605294" cy="3254829"/>
          </a:xfrm>
        </p:grpSpPr>
        <p:sp>
          <p:nvSpPr>
            <p:cNvPr id="13" name="矩形 12"/>
            <p:cNvSpPr/>
            <p:nvPr/>
          </p:nvSpPr>
          <p:spPr>
            <a:xfrm>
              <a:off x="1501424" y="2220685"/>
              <a:ext cx="2605294" cy="3254829"/>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14" name="直接连接符 13"/>
            <p:cNvCxnSpPr/>
            <p:nvPr/>
          </p:nvCxnSpPr>
          <p:spPr>
            <a:xfrm>
              <a:off x="2044238" y="2979281"/>
              <a:ext cx="1676862" cy="0"/>
            </a:xfrm>
            <a:prstGeom prst="line">
              <a:avLst/>
            </a:prstGeom>
            <a:noFill/>
            <a:ln w="12700" cap="flat" cmpd="sng" algn="ctr">
              <a:solidFill>
                <a:sysClr val="window" lastClr="FFFFFF">
                  <a:lumMod val="50000"/>
                </a:sysClr>
              </a:solidFill>
              <a:prstDash val="dash"/>
              <a:miter lim="800000"/>
            </a:ln>
            <a:effectLst/>
          </p:spPr>
        </p:cxnSp>
        <p:sp>
          <p:nvSpPr>
            <p:cNvPr id="15" name="文本框 20"/>
            <p:cNvSpPr txBox="1"/>
            <p:nvPr/>
          </p:nvSpPr>
          <p:spPr>
            <a:xfrm>
              <a:off x="2001245" y="2463801"/>
              <a:ext cx="1605652" cy="522091"/>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知识目标</a:t>
              </a:r>
            </a:p>
          </p:txBody>
        </p:sp>
        <p:sp>
          <p:nvSpPr>
            <p:cNvPr id="16" name="矩形 15"/>
            <p:cNvSpPr/>
            <p:nvPr/>
          </p:nvSpPr>
          <p:spPr>
            <a:xfrm>
              <a:off x="1746591" y="3487803"/>
              <a:ext cx="2114404" cy="1813980"/>
            </a:xfrm>
            <a:prstGeom prst="rect">
              <a:avLst/>
            </a:prstGeom>
          </p:spPr>
          <p:txBody>
            <a:bodyPr wrap="square">
              <a:noAutofit/>
            </a:bodyPr>
            <a:lstStyle/>
            <a:p>
              <a:pPr algn="l" defTabSz="914400" fontAlgn="auto">
                <a:lnSpc>
                  <a:spcPct val="150000"/>
                </a:lnSpc>
                <a:buClrTx/>
                <a:buSzTx/>
                <a:buFontTx/>
              </a:pPr>
              <a:r>
                <a:rPr lang="zh-CN" sz="1600" kern="0" dirty="0">
                  <a:solidFill>
                    <a:sysClr val="window" lastClr="FFFFFF">
                      <a:lumMod val="50000"/>
                    </a:sysClr>
                  </a:solidFill>
                  <a:latin typeface="微软雅黑" panose="020B0503020204020204" charset="-122"/>
                  <a:ea typeface="微软雅黑" panose="020B0503020204020204" charset="-122"/>
                </a:rPr>
                <a:t>了解蔬果的绘画方法与要求。</a:t>
              </a:r>
            </a:p>
            <a:p>
              <a:pPr>
                <a:lnSpc>
                  <a:spcPct val="150000"/>
                </a:lnSpc>
              </a:pPr>
              <a:r>
                <a:rPr lang="zh-CN" altLang="zh-CN" sz="1600" kern="0" dirty="0" smtClean="0">
                  <a:solidFill>
                    <a:sysClr val="window" lastClr="FFFFFF">
                      <a:lumMod val="50000"/>
                    </a:sysClr>
                  </a:solidFill>
                  <a:latin typeface="微软雅黑" panose="020B0503020204020204" charset="-122"/>
                  <a:ea typeface="微软雅黑" panose="020B0503020204020204" charset="-122"/>
                </a:rPr>
                <a:t>掌握</a:t>
              </a:r>
              <a:r>
                <a:rPr lang="zh-CN" sz="1600" kern="0" dirty="0">
                  <a:solidFill>
                    <a:sysClr val="window" lastClr="FFFFFF">
                      <a:lumMod val="50000"/>
                    </a:sysClr>
                  </a:solidFill>
                  <a:latin typeface="微软雅黑" panose="020B0503020204020204" charset="-122"/>
                  <a:ea typeface="微软雅黑" panose="020B0503020204020204" charset="-122"/>
                </a:rPr>
                <a:t>不同种类的蔬果有不同的特点。</a:t>
              </a:r>
            </a:p>
          </p:txBody>
        </p:sp>
      </p:grpSp>
      <p:grpSp>
        <p:nvGrpSpPr>
          <p:cNvPr id="17" name="组合 16"/>
          <p:cNvGrpSpPr/>
          <p:nvPr/>
        </p:nvGrpSpPr>
        <p:grpSpPr>
          <a:xfrm>
            <a:off x="915076" y="2426951"/>
            <a:ext cx="1130896" cy="1098074"/>
            <a:chOff x="913080" y="2427513"/>
            <a:chExt cx="1131158" cy="1098328"/>
          </a:xfrm>
        </p:grpSpPr>
        <p:sp>
          <p:nvSpPr>
            <p:cNvPr id="18" name="椭圆 17"/>
            <p:cNvSpPr/>
            <p:nvPr/>
          </p:nvSpPr>
          <p:spPr>
            <a:xfrm>
              <a:off x="945910" y="2427513"/>
              <a:ext cx="1098328" cy="1098328"/>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19" name="组合 18"/>
            <p:cNvGrpSpPr/>
            <p:nvPr/>
          </p:nvGrpSpPr>
          <p:grpSpPr>
            <a:xfrm>
              <a:off x="913080" y="2684289"/>
              <a:ext cx="1102705" cy="522091"/>
              <a:chOff x="913080" y="2684289"/>
              <a:chExt cx="1102705" cy="522091"/>
            </a:xfrm>
          </p:grpSpPr>
          <p:sp>
            <p:nvSpPr>
              <p:cNvPr id="26" name="矩形 25"/>
              <p:cNvSpPr/>
              <p:nvPr/>
            </p:nvSpPr>
            <p:spPr>
              <a:xfrm>
                <a:off x="987065" y="2904300"/>
                <a:ext cx="1028720" cy="144751"/>
              </a:xfrm>
              <a:prstGeom prst="rect">
                <a:avLst/>
              </a:prstGeom>
              <a:solidFill>
                <a:sysClr val="window" lastClr="FFFFFF"/>
              </a:solidFill>
              <a:ln w="12700" cap="flat" cmpd="sng" algn="ctr">
                <a:noFill/>
                <a:prstDash val="solid"/>
                <a:miter lim="800000"/>
              </a:ln>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7" name="文本框 22"/>
              <p:cNvSpPr txBox="1"/>
              <p:nvPr/>
            </p:nvSpPr>
            <p:spPr>
              <a:xfrm>
                <a:off x="913080" y="2684289"/>
                <a:ext cx="621174" cy="522091"/>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01</a:t>
                </a:r>
                <a:endParaRPr lang="zh-CN" altLang="en-US" sz="3200" b="1" kern="0" dirty="0">
                  <a:solidFill>
                    <a:srgbClr val="78BEB9"/>
                  </a:solidFill>
                  <a:latin typeface="Agency FB" panose="020B0503020202020204" pitchFamily="34" charset="0"/>
                </a:endParaRPr>
              </a:p>
            </p:txBody>
          </p:sp>
          <p:sp>
            <p:nvSpPr>
              <p:cNvPr id="28" name="KSO_Shape"/>
              <p:cNvSpPr/>
              <p:nvPr/>
            </p:nvSpPr>
            <p:spPr bwMode="auto">
              <a:xfrm>
                <a:off x="1430458" y="2889060"/>
                <a:ext cx="171527" cy="173259"/>
              </a:xfrm>
              <a:custGeom>
                <a:avLst/>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00565E"/>
              </a:solidFill>
              <a:ln>
                <a:noFill/>
              </a:ln>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endParaRPr>
              </a:p>
            </p:txBody>
          </p:sp>
        </p:grpSp>
      </p:grpSp>
      <p:grpSp>
        <p:nvGrpSpPr>
          <p:cNvPr id="29" name="组合 28"/>
          <p:cNvGrpSpPr/>
          <p:nvPr/>
        </p:nvGrpSpPr>
        <p:grpSpPr>
          <a:xfrm>
            <a:off x="4805040" y="2220173"/>
            <a:ext cx="2604691" cy="3254076"/>
            <a:chOff x="4803947" y="2220685"/>
            <a:chExt cx="2605294" cy="3254829"/>
          </a:xfrm>
        </p:grpSpPr>
        <p:sp>
          <p:nvSpPr>
            <p:cNvPr id="30" name="矩形 29"/>
            <p:cNvSpPr/>
            <p:nvPr/>
          </p:nvSpPr>
          <p:spPr>
            <a:xfrm>
              <a:off x="4803947" y="2220685"/>
              <a:ext cx="2605294" cy="3254829"/>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31" name="直接连接符 30"/>
            <p:cNvCxnSpPr/>
            <p:nvPr/>
          </p:nvCxnSpPr>
          <p:spPr>
            <a:xfrm>
              <a:off x="5346761" y="2979281"/>
              <a:ext cx="1676862" cy="0"/>
            </a:xfrm>
            <a:prstGeom prst="line">
              <a:avLst/>
            </a:prstGeom>
            <a:noFill/>
            <a:ln w="12700" cap="flat" cmpd="sng" algn="ctr">
              <a:solidFill>
                <a:sysClr val="window" lastClr="FFFFFF">
                  <a:lumMod val="50000"/>
                </a:sysClr>
              </a:solidFill>
              <a:prstDash val="dash"/>
              <a:miter lim="800000"/>
            </a:ln>
            <a:effectLst/>
          </p:spPr>
        </p:cxnSp>
        <p:sp>
          <p:nvSpPr>
            <p:cNvPr id="32" name="文本框 30"/>
            <p:cNvSpPr txBox="1"/>
            <p:nvPr/>
          </p:nvSpPr>
          <p:spPr>
            <a:xfrm>
              <a:off x="5292335" y="2468883"/>
              <a:ext cx="1605652" cy="522091"/>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能力目标</a:t>
              </a:r>
              <a:endParaRPr lang="zh-CN" altLang="en-US" sz="2800" b="1" kern="0" dirty="0">
                <a:solidFill>
                  <a:srgbClr val="78BEB9"/>
                </a:solidFill>
                <a:latin typeface="微软雅黑" panose="020B0503020204020204" charset="-122"/>
                <a:ea typeface="微软雅黑" panose="020B0503020204020204" charset="-122"/>
              </a:endParaRPr>
            </a:p>
          </p:txBody>
        </p:sp>
        <p:sp>
          <p:nvSpPr>
            <p:cNvPr id="33" name="矩形 32"/>
            <p:cNvSpPr/>
            <p:nvPr/>
          </p:nvSpPr>
          <p:spPr>
            <a:xfrm>
              <a:off x="4904300" y="3526547"/>
              <a:ext cx="2442775" cy="1690761"/>
            </a:xfrm>
            <a:prstGeom prst="rect">
              <a:avLst/>
            </a:prstGeom>
          </p:spPr>
          <p:txBody>
            <a:bodyPr wrap="square">
              <a:noAutofit/>
            </a:bodyPr>
            <a:lstStyle/>
            <a:p>
              <a:pPr indent="0" fontAlgn="auto">
                <a:lnSpc>
                  <a:spcPct val="130000"/>
                </a:lnSpc>
              </a:pPr>
              <a:r>
                <a:rPr lang="zh-CN" sz="1600" kern="0" dirty="0">
                  <a:solidFill>
                    <a:sysClr val="window" lastClr="FFFFFF">
                      <a:lumMod val="50000"/>
                    </a:sysClr>
                  </a:solidFill>
                  <a:latin typeface="微软雅黑" panose="020B0503020204020204" charset="-122"/>
                  <a:ea typeface="微软雅黑" panose="020B0503020204020204" charset="-122"/>
                </a:rPr>
                <a:t>培养对事物的细致的观察力，能正确的归纳概括出其主要特点。</a:t>
              </a:r>
            </a:p>
            <a:p>
              <a:pPr indent="0" fontAlgn="auto">
                <a:lnSpc>
                  <a:spcPct val="130000"/>
                </a:lnSpc>
              </a:pPr>
              <a:r>
                <a:rPr lang="zh-CN" sz="1600" kern="0" dirty="0">
                  <a:solidFill>
                    <a:sysClr val="window" lastClr="FFFFFF">
                      <a:lumMod val="50000"/>
                    </a:sysClr>
                  </a:solidFill>
                  <a:latin typeface="微软雅黑" panose="020B0503020204020204" charset="-122"/>
                  <a:ea typeface="微软雅黑" panose="020B0503020204020204" charset="-122"/>
                </a:rPr>
                <a:t>提高蔬果的绘画能力与水平。</a:t>
              </a:r>
            </a:p>
          </p:txBody>
        </p:sp>
      </p:grpSp>
      <p:grpSp>
        <p:nvGrpSpPr>
          <p:cNvPr id="34" name="组合 33"/>
          <p:cNvGrpSpPr/>
          <p:nvPr/>
        </p:nvGrpSpPr>
        <p:grpSpPr>
          <a:xfrm>
            <a:off x="4216835" y="2426951"/>
            <a:ext cx="1130896" cy="1098074"/>
            <a:chOff x="4215603" y="2427513"/>
            <a:chExt cx="1131158" cy="1098328"/>
          </a:xfrm>
        </p:grpSpPr>
        <p:sp>
          <p:nvSpPr>
            <p:cNvPr id="35" name="椭圆 34"/>
            <p:cNvSpPr/>
            <p:nvPr/>
          </p:nvSpPr>
          <p:spPr>
            <a:xfrm>
              <a:off x="4248433" y="2427513"/>
              <a:ext cx="1098328" cy="1098328"/>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6" name="矩形 35"/>
            <p:cNvSpPr/>
            <p:nvPr/>
          </p:nvSpPr>
          <p:spPr>
            <a:xfrm>
              <a:off x="4289588" y="2904300"/>
              <a:ext cx="1028720" cy="144751"/>
            </a:xfrm>
            <a:prstGeom prst="rect">
              <a:avLst/>
            </a:prstGeom>
            <a:solidFill>
              <a:sysClr val="window" lastClr="FFFFFF"/>
            </a:solidFill>
            <a:ln w="12700" cap="flat" cmpd="sng" algn="ctr">
              <a:noFill/>
              <a:prstDash val="solid"/>
              <a:miter lim="800000"/>
            </a:ln>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7" name="文本框 33"/>
            <p:cNvSpPr txBox="1"/>
            <p:nvPr/>
          </p:nvSpPr>
          <p:spPr>
            <a:xfrm>
              <a:off x="4215603" y="2684289"/>
              <a:ext cx="621174" cy="522091"/>
            </a:xfrm>
            <a:prstGeom prst="rect">
              <a:avLst/>
            </a:prstGeom>
            <a:noFill/>
          </p:spPr>
          <p:txBody>
            <a:bodyPr wrap="none" rtlCol="0">
              <a:spAutoFit/>
            </a:bodyPr>
            <a:lstStyle/>
            <a:p>
              <a:pPr algn="ctr" defTabSz="913765"/>
              <a:r>
                <a:rPr lang="zh-CN" altLang="en-US" sz="2800" b="1" kern="0" dirty="0">
                  <a:solidFill>
                    <a:srgbClr val="4F80BD"/>
                  </a:solidFill>
                  <a:latin typeface="微软雅黑" panose="020B0503020204020204" charset="-122"/>
                  <a:ea typeface="微软雅黑" panose="020B0503020204020204" charset="-122"/>
                </a:rPr>
                <a:t>02</a:t>
              </a:r>
              <a:endParaRPr lang="zh-CN" altLang="en-US" sz="3200" b="1" kern="0" dirty="0">
                <a:solidFill>
                  <a:srgbClr val="78BEB9"/>
                </a:solidFill>
                <a:latin typeface="Agency FB" panose="020B0503020202020204" pitchFamily="34" charset="0"/>
              </a:endParaRPr>
            </a:p>
          </p:txBody>
        </p:sp>
        <p:sp>
          <p:nvSpPr>
            <p:cNvPr id="38" name="KSO_Shape"/>
            <p:cNvSpPr/>
            <p:nvPr/>
          </p:nvSpPr>
          <p:spPr bwMode="auto">
            <a:xfrm>
              <a:off x="4732981" y="2889060"/>
              <a:ext cx="171527" cy="173259"/>
            </a:xfrm>
            <a:custGeom>
              <a:avLst/>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00565E"/>
            </a:solidFill>
            <a:ln>
              <a:noFill/>
            </a:ln>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endParaRPr>
            </a:p>
          </p:txBody>
        </p:sp>
      </p:grpSp>
      <p:grpSp>
        <p:nvGrpSpPr>
          <p:cNvPr id="39" name="组合 38"/>
          <p:cNvGrpSpPr/>
          <p:nvPr/>
        </p:nvGrpSpPr>
        <p:grpSpPr>
          <a:xfrm>
            <a:off x="8106801" y="2220173"/>
            <a:ext cx="2604691" cy="3254076"/>
            <a:chOff x="8106470" y="2220685"/>
            <a:chExt cx="2605294" cy="3254829"/>
          </a:xfrm>
        </p:grpSpPr>
        <p:sp>
          <p:nvSpPr>
            <p:cNvPr id="40" name="矩形 39"/>
            <p:cNvSpPr/>
            <p:nvPr/>
          </p:nvSpPr>
          <p:spPr>
            <a:xfrm>
              <a:off x="8106470" y="2220685"/>
              <a:ext cx="2605294" cy="3254829"/>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41" name="直接连接符 40"/>
            <p:cNvCxnSpPr/>
            <p:nvPr/>
          </p:nvCxnSpPr>
          <p:spPr>
            <a:xfrm>
              <a:off x="8649284" y="2979281"/>
              <a:ext cx="1676862" cy="0"/>
            </a:xfrm>
            <a:prstGeom prst="line">
              <a:avLst/>
            </a:prstGeom>
            <a:noFill/>
            <a:ln w="12700" cap="flat" cmpd="sng" algn="ctr">
              <a:solidFill>
                <a:sysClr val="window" lastClr="FFFFFF">
                  <a:lumMod val="50000"/>
                </a:sysClr>
              </a:solidFill>
              <a:prstDash val="dash"/>
              <a:miter lim="800000"/>
            </a:ln>
            <a:effectLst/>
          </p:spPr>
        </p:cxnSp>
        <p:sp>
          <p:nvSpPr>
            <p:cNvPr id="42" name="文本框 38"/>
            <p:cNvSpPr txBox="1"/>
            <p:nvPr/>
          </p:nvSpPr>
          <p:spPr>
            <a:xfrm>
              <a:off x="8606294" y="2463801"/>
              <a:ext cx="1605652" cy="522091"/>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素质目标</a:t>
              </a:r>
            </a:p>
          </p:txBody>
        </p:sp>
        <p:sp>
          <p:nvSpPr>
            <p:cNvPr id="43" name="矩形 42"/>
            <p:cNvSpPr/>
            <p:nvPr/>
          </p:nvSpPr>
          <p:spPr>
            <a:xfrm>
              <a:off x="8351637" y="3527182"/>
              <a:ext cx="2114404" cy="1774600"/>
            </a:xfrm>
            <a:prstGeom prst="rect">
              <a:avLst/>
            </a:prstGeom>
          </p:spPr>
          <p:txBody>
            <a:bodyPr wrap="square">
              <a:noAutofit/>
            </a:bodyPr>
            <a:lstStyle/>
            <a:p>
              <a:pPr algn="l" defTabSz="914400">
                <a:lnSpc>
                  <a:spcPct val="150000"/>
                </a:lnSpc>
                <a:buClrTx/>
                <a:buSzTx/>
                <a:buNone/>
              </a:pPr>
              <a:r>
                <a:rPr lang="zh-CN" altLang="zh-CN" sz="1600" kern="0" dirty="0">
                  <a:solidFill>
                    <a:sysClr val="window" lastClr="FFFFFF">
                      <a:lumMod val="50000"/>
                    </a:sysClr>
                  </a:solidFill>
                  <a:latin typeface="微软雅黑" panose="020B0503020204020204" charset="-122"/>
                  <a:ea typeface="微软雅黑" panose="020B0503020204020204" charset="-122"/>
                </a:rPr>
                <a:t>通过对蔬果的观察分析，引导学生对事物的审美意识和精益求精的工匠精神。</a:t>
              </a:r>
            </a:p>
            <a:p>
              <a:pPr algn="l" defTabSz="914400">
                <a:lnSpc>
                  <a:spcPct val="150000"/>
                </a:lnSpc>
                <a:buClrTx/>
                <a:buSzTx/>
                <a:buNone/>
              </a:pPr>
              <a:endParaRPr lang="zh-CN" altLang="zh-CN" sz="1600" kern="0" dirty="0">
                <a:solidFill>
                  <a:sysClr val="window" lastClr="FFFFFF">
                    <a:lumMod val="50000"/>
                  </a:sysClr>
                </a:solidFill>
                <a:latin typeface="微软雅黑" panose="020B0503020204020204" charset="-122"/>
                <a:ea typeface="微软雅黑" panose="020B0503020204020204" charset="-122"/>
              </a:endParaRPr>
            </a:p>
          </p:txBody>
        </p:sp>
      </p:grpSp>
      <p:grpSp>
        <p:nvGrpSpPr>
          <p:cNvPr id="44" name="组合 43"/>
          <p:cNvGrpSpPr/>
          <p:nvPr/>
        </p:nvGrpSpPr>
        <p:grpSpPr>
          <a:xfrm>
            <a:off x="7518587" y="2426951"/>
            <a:ext cx="1130897" cy="1098074"/>
            <a:chOff x="7518125" y="2427513"/>
            <a:chExt cx="1131159" cy="1098328"/>
          </a:xfrm>
        </p:grpSpPr>
        <p:sp>
          <p:nvSpPr>
            <p:cNvPr id="45" name="椭圆 44"/>
            <p:cNvSpPr/>
            <p:nvPr/>
          </p:nvSpPr>
          <p:spPr>
            <a:xfrm>
              <a:off x="7550956" y="2427513"/>
              <a:ext cx="1098328" cy="1098328"/>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46" name="矩形 45"/>
            <p:cNvSpPr/>
            <p:nvPr/>
          </p:nvSpPr>
          <p:spPr>
            <a:xfrm>
              <a:off x="7592111" y="2904300"/>
              <a:ext cx="1028720" cy="144751"/>
            </a:xfrm>
            <a:prstGeom prst="rect">
              <a:avLst/>
            </a:prstGeom>
            <a:solidFill>
              <a:sysClr val="window" lastClr="FFFFFF"/>
            </a:solidFill>
            <a:ln w="12700" cap="flat" cmpd="sng" algn="ctr">
              <a:noFill/>
              <a:prstDash val="solid"/>
              <a:miter lim="800000"/>
            </a:ln>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47" name="文本框 41"/>
            <p:cNvSpPr txBox="1"/>
            <p:nvPr/>
          </p:nvSpPr>
          <p:spPr>
            <a:xfrm>
              <a:off x="7518125" y="2684289"/>
              <a:ext cx="621174" cy="522091"/>
            </a:xfrm>
            <a:prstGeom prst="rect">
              <a:avLst/>
            </a:prstGeom>
            <a:noFill/>
          </p:spPr>
          <p:txBody>
            <a:bodyPr wrap="none" rtlCol="0">
              <a:spAutoFit/>
            </a:bodyPr>
            <a:lstStyle/>
            <a:p>
              <a:pPr algn="ctr" defTabSz="913765"/>
              <a:r>
                <a:rPr lang="zh-CN" altLang="en-US" sz="2800" b="1" kern="0" dirty="0">
                  <a:solidFill>
                    <a:srgbClr val="4F80BD"/>
                  </a:solidFill>
                  <a:latin typeface="微软雅黑" panose="020B0503020204020204" charset="-122"/>
                  <a:ea typeface="微软雅黑" panose="020B0503020204020204" charset="-122"/>
                </a:rPr>
                <a:t>03</a:t>
              </a:r>
              <a:endParaRPr lang="zh-CN" altLang="en-US" sz="3200" b="1" kern="0" dirty="0">
                <a:solidFill>
                  <a:srgbClr val="78BEB9"/>
                </a:solidFill>
                <a:latin typeface="Agency FB" panose="020B0503020202020204" pitchFamily="34" charset="0"/>
              </a:endParaRPr>
            </a:p>
          </p:txBody>
        </p:sp>
        <p:sp>
          <p:nvSpPr>
            <p:cNvPr id="48" name="KSO_Shape"/>
            <p:cNvSpPr/>
            <p:nvPr/>
          </p:nvSpPr>
          <p:spPr bwMode="auto">
            <a:xfrm>
              <a:off x="8035504" y="2889060"/>
              <a:ext cx="171527" cy="173259"/>
            </a:xfrm>
            <a:custGeom>
              <a:avLst/>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00565E"/>
            </a:solidFill>
            <a:ln>
              <a:noFill/>
            </a:ln>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endParaRPr>
            </a:p>
          </p:txBody>
        </p:sp>
      </p:grpSp>
      <p:sp>
        <p:nvSpPr>
          <p:cNvPr id="52" name="文本框 20"/>
          <p:cNvSpPr txBox="1"/>
          <p:nvPr/>
        </p:nvSpPr>
        <p:spPr>
          <a:xfrm>
            <a:off x="2414218" y="2925275"/>
            <a:ext cx="1203960" cy="521970"/>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--重点</a:t>
            </a:r>
          </a:p>
        </p:txBody>
      </p:sp>
      <p:sp>
        <p:nvSpPr>
          <p:cNvPr id="53" name="文本框 30"/>
          <p:cNvSpPr txBox="1"/>
          <p:nvPr/>
        </p:nvSpPr>
        <p:spPr>
          <a:xfrm>
            <a:off x="5742240" y="2965199"/>
            <a:ext cx="1203960" cy="521970"/>
          </a:xfrm>
          <a:prstGeom prst="rect">
            <a:avLst/>
          </a:prstGeom>
          <a:noFill/>
        </p:spPr>
        <p:txBody>
          <a:bodyPr wrap="none" rtlCol="0">
            <a:spAutoFit/>
          </a:bodyPr>
          <a:lstStyle/>
          <a:p>
            <a:pPr algn="ctr" defTabSz="913765">
              <a:defRPr/>
            </a:pPr>
            <a:r>
              <a:rPr lang="zh-CN" altLang="en-US" sz="2800" b="1" kern="0" dirty="0">
                <a:solidFill>
                  <a:srgbClr val="4F80BD"/>
                </a:solidFill>
                <a:latin typeface="微软雅黑" panose="020B0503020204020204" charset="-122"/>
                <a:ea typeface="微软雅黑" panose="020B0503020204020204" charset="-122"/>
              </a:rPr>
              <a:t>--难点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2" accel="40000" fill="hold" nodeType="afterEffect" p14:presetBounceEnd="40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40000">
                                          <p:cBhvr additive="base">
                                            <p:cTn id="1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45" presetClass="entr" presetSubtype="0" fill="hold" nodeType="with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400"/>
                                            <p:tgtEl>
                                              <p:spTgt spid="12"/>
                                            </p:tgtEl>
                                          </p:cBhvr>
                                        </p:animEffect>
                                        <p:anim calcmode="lin" valueType="num">
                                          <p:cBhvr>
                                            <p:cTn id="22" dur="400" fill="hold"/>
                                            <p:tgtEl>
                                              <p:spTgt spid="12"/>
                                            </p:tgtEl>
                                            <p:attrNameLst>
                                              <p:attrName>ppt_w</p:attrName>
                                            </p:attrNameLst>
                                          </p:cBhvr>
                                          <p:tavLst>
                                            <p:tav tm="0" fmla="#ppt_w*sin(2.5*pi*$)">
                                              <p:val>
                                                <p:fltVal val="0"/>
                                              </p:val>
                                            </p:tav>
                                            <p:tav tm="100000">
                                              <p:val>
                                                <p:fltVal val="1"/>
                                              </p:val>
                                            </p:tav>
                                          </p:tavLst>
                                        </p:anim>
                                        <p:anim calcmode="lin" valueType="num">
                                          <p:cBhvr>
                                            <p:cTn id="23" dur="400" fill="hold"/>
                                            <p:tgtEl>
                                              <p:spTgt spid="12"/>
                                            </p:tgtEl>
                                            <p:attrNameLst>
                                              <p:attrName>ppt_h</p:attrName>
                                            </p:attrNameLst>
                                          </p:cBhvr>
                                          <p:tavLst>
                                            <p:tav tm="0">
                                              <p:val>
                                                <p:strVal val="#ppt_h"/>
                                              </p:val>
                                            </p:tav>
                                            <p:tav tm="100000">
                                              <p:val>
                                                <p:strVal val="#ppt_h"/>
                                              </p:val>
                                            </p:tav>
                                          </p:tavLst>
                                        </p:anim>
                                      </p:childTnLst>
                                    </p:cTn>
                                  </p:par>
                                  <p:par>
                                    <p:cTn id="24" presetID="2" presetClass="entr" presetSubtype="2" accel="40000" fill="hold" nodeType="withEffect" p14:presetBounceEnd="40000">
                                      <p:stCondLst>
                                        <p:cond delay="250"/>
                                      </p:stCondLst>
                                      <p:childTnLst>
                                        <p:set>
                                          <p:cBhvr>
                                            <p:cTn id="25" dur="1" fill="hold">
                                              <p:stCondLst>
                                                <p:cond delay="0"/>
                                              </p:stCondLst>
                                            </p:cTn>
                                            <p:tgtEl>
                                              <p:spTgt spid="34"/>
                                            </p:tgtEl>
                                            <p:attrNameLst>
                                              <p:attrName>style.visibility</p:attrName>
                                            </p:attrNameLst>
                                          </p:cBhvr>
                                          <p:to>
                                            <p:strVal val="visible"/>
                                          </p:to>
                                        </p:set>
                                        <p:anim calcmode="lin" valueType="num" p14:bounceEnd="40000">
                                          <p:cBhvr additive="base">
                                            <p:cTn id="26"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45" presetClass="entr" presetSubtype="0" fill="hold" nodeType="withEffect">
                                      <p:stCondLst>
                                        <p:cond delay="2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ppt_w</p:attrName>
                                            </p:attrNameLst>
                                          </p:cBhvr>
                                          <p:tavLst>
                                            <p:tav tm="0" fmla="#ppt_w*sin(2.5*pi*$)">
                                              <p:val>
                                                <p:fltVal val="0"/>
                                              </p:val>
                                            </p:tav>
                                            <p:tav tm="100000">
                                              <p:val>
                                                <p:fltVal val="1"/>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par>
                                    <p:cTn id="33" presetID="2" presetClass="entr" presetSubtype="2" accel="40000" fill="hold" nodeType="withEffect" p14:presetBounceEnd="40000">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14:bounceEnd="40000">
                                          <p:cBhvr additive="base">
                                            <p:cTn id="35"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45" presetClass="entr" presetSubtype="0" fill="hold" nodeType="withEffect">
                                      <p:stCondLst>
                                        <p:cond delay="50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anim calcmode="lin" valueType="num">
                                          <p:cBhvr>
                                            <p:cTn id="40" dur="500" fill="hold"/>
                                            <p:tgtEl>
                                              <p:spTgt spid="39"/>
                                            </p:tgtEl>
                                            <p:attrNameLst>
                                              <p:attrName>ppt_w</p:attrName>
                                            </p:attrNameLst>
                                          </p:cBhvr>
                                          <p:tavLst>
                                            <p:tav tm="0" fmla="#ppt_w*sin(2.5*pi*$)">
                                              <p:val>
                                                <p:fltVal val="0"/>
                                              </p:val>
                                            </p:tav>
                                            <p:tav tm="100000">
                                              <p:val>
                                                <p:fltVal val="1"/>
                                              </p:val>
                                            </p:tav>
                                          </p:tavLst>
                                        </p:anim>
                                        <p:anim calcmode="lin" valueType="num">
                                          <p:cBhvr>
                                            <p:cTn id="41"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2" accel="40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45" presetClass="entr" presetSubtype="0" fill="hold" nodeType="with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400"/>
                                            <p:tgtEl>
                                              <p:spTgt spid="12"/>
                                            </p:tgtEl>
                                          </p:cBhvr>
                                        </p:animEffect>
                                        <p:anim calcmode="lin" valueType="num">
                                          <p:cBhvr>
                                            <p:cTn id="22" dur="400" fill="hold"/>
                                            <p:tgtEl>
                                              <p:spTgt spid="12"/>
                                            </p:tgtEl>
                                            <p:attrNameLst>
                                              <p:attrName>ppt_w</p:attrName>
                                            </p:attrNameLst>
                                          </p:cBhvr>
                                          <p:tavLst>
                                            <p:tav tm="0" fmla="#ppt_w*sin(2.5*pi*$)">
                                              <p:val>
                                                <p:fltVal val="0"/>
                                              </p:val>
                                            </p:tav>
                                            <p:tav tm="100000">
                                              <p:val>
                                                <p:fltVal val="1"/>
                                              </p:val>
                                            </p:tav>
                                          </p:tavLst>
                                        </p:anim>
                                        <p:anim calcmode="lin" valueType="num">
                                          <p:cBhvr>
                                            <p:cTn id="23" dur="400" fill="hold"/>
                                            <p:tgtEl>
                                              <p:spTgt spid="12"/>
                                            </p:tgtEl>
                                            <p:attrNameLst>
                                              <p:attrName>ppt_h</p:attrName>
                                            </p:attrNameLst>
                                          </p:cBhvr>
                                          <p:tavLst>
                                            <p:tav tm="0">
                                              <p:val>
                                                <p:strVal val="#ppt_h"/>
                                              </p:val>
                                            </p:tav>
                                            <p:tav tm="100000">
                                              <p:val>
                                                <p:strVal val="#ppt_h"/>
                                              </p:val>
                                            </p:tav>
                                          </p:tavLst>
                                        </p:anim>
                                      </p:childTnLst>
                                    </p:cTn>
                                  </p:par>
                                  <p:par>
                                    <p:cTn id="24" presetID="2" presetClass="entr" presetSubtype="2" accel="40000" fill="hold" nodeType="withEffect">
                                      <p:stCondLst>
                                        <p:cond delay="25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45" presetClass="entr" presetSubtype="0" fill="hold" nodeType="withEffect">
                                      <p:stCondLst>
                                        <p:cond delay="2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ppt_w</p:attrName>
                                            </p:attrNameLst>
                                          </p:cBhvr>
                                          <p:tavLst>
                                            <p:tav tm="0" fmla="#ppt_w*sin(2.5*pi*$)">
                                              <p:val>
                                                <p:fltVal val="0"/>
                                              </p:val>
                                            </p:tav>
                                            <p:tav tm="100000">
                                              <p:val>
                                                <p:fltVal val="1"/>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par>
                                    <p:cTn id="33" presetID="2" presetClass="entr" presetSubtype="2" accel="40000" fill="hold"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45" presetClass="entr" presetSubtype="0" fill="hold" nodeType="withEffect">
                                      <p:stCondLst>
                                        <p:cond delay="50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anim calcmode="lin" valueType="num">
                                          <p:cBhvr>
                                            <p:cTn id="40" dur="500" fill="hold"/>
                                            <p:tgtEl>
                                              <p:spTgt spid="39"/>
                                            </p:tgtEl>
                                            <p:attrNameLst>
                                              <p:attrName>ppt_w</p:attrName>
                                            </p:attrNameLst>
                                          </p:cBhvr>
                                          <p:tavLst>
                                            <p:tav tm="0" fmla="#ppt_w*sin(2.5*pi*$)">
                                              <p:val>
                                                <p:fltVal val="0"/>
                                              </p:val>
                                            </p:tav>
                                            <p:tav tm="100000">
                                              <p:val>
                                                <p:fltVal val="1"/>
                                              </p:val>
                                            </p:tav>
                                          </p:tavLst>
                                        </p:anim>
                                        <p:anim calcmode="lin" valueType="num">
                                          <p:cBhvr>
                                            <p:cTn id="41"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81" y="485550"/>
            <a:ext cx="2274570" cy="735965"/>
          </a:xfrm>
          <a:prstGeom prst="rect">
            <a:avLst/>
          </a:prstGeom>
        </p:spPr>
        <p:txBody>
          <a:bodyPr wrap="none" lIns="121850" tIns="60924" rIns="121850" bIns="60924">
            <a:spAutoFit/>
          </a:bodyPr>
          <a:lstStyle/>
          <a:p>
            <a:r>
              <a:rPr lang="zh-CN" sz="4000" b="1">
                <a:solidFill>
                  <a:schemeClr val="bg1"/>
                </a:solidFill>
                <a:latin typeface="微软雅黑" panose="020B0503020204020204" charset="-122"/>
                <a:ea typeface="微软雅黑" panose="020B0503020204020204" charset="-122"/>
              </a:rPr>
              <a:t>任务检测</a:t>
            </a:r>
            <a:endParaRPr lang="zh-CN"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12" name="组合 11"/>
          <p:cNvGrpSpPr/>
          <p:nvPr/>
        </p:nvGrpSpPr>
        <p:grpSpPr>
          <a:xfrm>
            <a:off x="1847139" y="1628893"/>
            <a:ext cx="4716051" cy="3526155"/>
            <a:chOff x="1233714" y="2119085"/>
            <a:chExt cx="4717143" cy="3526971"/>
          </a:xfrm>
        </p:grpSpPr>
        <p:sp>
          <p:nvSpPr>
            <p:cNvPr id="13" name="矩形 12"/>
            <p:cNvSpPr/>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pic>
          <p:nvPicPr>
            <p:cNvPr id="14" name="图片 13"/>
            <p:cNvPicPr>
              <a:picLocks noChangeAspect="1"/>
            </p:cNvPicPr>
            <p:nvPr/>
          </p:nvPicPr>
          <p:blipFill>
            <a:blip r:embed="rId14"/>
            <a:stretch>
              <a:fillRect/>
            </a:stretch>
          </p:blipFill>
          <p:spPr>
            <a:xfrm>
              <a:off x="1626036" y="2280482"/>
              <a:ext cx="3932497" cy="927174"/>
            </a:xfrm>
            <a:prstGeom prst="rect">
              <a:avLst/>
            </a:prstGeom>
          </p:spPr>
        </p:pic>
        <p:cxnSp>
          <p:nvCxnSpPr>
            <p:cNvPr id="15" name="直接连接符 14"/>
            <p:cNvCxnSpPr/>
            <p:nvPr/>
          </p:nvCxnSpPr>
          <p:spPr>
            <a:xfrm>
              <a:off x="1626036" y="3788230"/>
              <a:ext cx="4107107" cy="0"/>
            </a:xfrm>
            <a:prstGeom prst="line">
              <a:avLst/>
            </a:prstGeom>
            <a:noFill/>
            <a:ln w="6350" cap="flat" cmpd="sng" algn="ctr">
              <a:solidFill>
                <a:sysClr val="window" lastClr="FFFFFF">
                  <a:lumMod val="50000"/>
                </a:sysClr>
              </a:solidFill>
              <a:prstDash val="solid"/>
              <a:miter lim="800000"/>
            </a:ln>
            <a:effectLst/>
          </p:spPr>
        </p:cxnSp>
        <p:sp>
          <p:nvSpPr>
            <p:cNvPr id="16" name="文本框 19"/>
            <p:cNvSpPr txBox="1"/>
            <p:nvPr/>
          </p:nvSpPr>
          <p:spPr>
            <a:xfrm>
              <a:off x="1577395" y="3314182"/>
              <a:ext cx="1148346" cy="383629"/>
            </a:xfrm>
            <a:prstGeom prst="rect">
              <a:avLst/>
            </a:prstGeom>
            <a:noFill/>
          </p:spPr>
          <p:txBody>
            <a:bodyPr wrap="none" rtlCol="0">
              <a:spAutoFit/>
            </a:bodyPr>
            <a:lstStyle/>
            <a:p>
              <a:pPr defTabSz="913765">
                <a:defRPr/>
              </a:pPr>
              <a:r>
                <a:rPr lang="zh-CN" altLang="en-US" sz="1900" kern="0" dirty="0">
                  <a:solidFill>
                    <a:srgbClr val="78BEB9"/>
                  </a:solidFill>
                  <a:latin typeface="Britannic Bold" panose="020B0903060703020204" pitchFamily="34" charset="0"/>
                </a:rPr>
                <a:t>任务检测</a:t>
              </a:r>
            </a:p>
          </p:txBody>
        </p:sp>
        <p:sp>
          <p:nvSpPr>
            <p:cNvPr id="17" name="矩形 16"/>
            <p:cNvSpPr/>
            <p:nvPr/>
          </p:nvSpPr>
          <p:spPr>
            <a:xfrm>
              <a:off x="1461097" y="3919727"/>
              <a:ext cx="4271999" cy="1476717"/>
            </a:xfrm>
            <a:prstGeom prst="rect">
              <a:avLst/>
            </a:prstGeom>
          </p:spPr>
          <p:txBody>
            <a:bodyPr wrap="square">
              <a:spAutoFit/>
            </a:bodyPr>
            <a:lstStyle/>
            <a:p>
              <a:pPr algn="just" defTabSz="913765">
                <a:lnSpc>
                  <a:spcPct val="150000"/>
                </a:lnSpc>
                <a:defRPr/>
              </a:pPr>
              <a:r>
                <a:rPr sz="1500" kern="0" dirty="0">
                  <a:solidFill>
                    <a:sysClr val="window" lastClr="FFFFFF">
                      <a:lumMod val="50000"/>
                    </a:sysClr>
                  </a:solidFill>
                  <a:latin typeface="微软雅黑" panose="020B0503020204020204" charset="-122"/>
                  <a:ea typeface="微软雅黑" panose="020B0503020204020204" charset="-122"/>
                </a:rPr>
                <a:t>按主题划分，分别以南方、北方、夏季、冬季，分别画出3幅不同品种的蔬菜类物象，共计12幅，8开纸横向构图，打12个格子。在右下角写班级、姓名。</a:t>
              </a:r>
            </a:p>
          </p:txBody>
        </p:sp>
      </p:grpSp>
      <p:grpSp>
        <p:nvGrpSpPr>
          <p:cNvPr id="9" name="组合 8"/>
          <p:cNvGrpSpPr/>
          <p:nvPr/>
        </p:nvGrpSpPr>
        <p:grpSpPr>
          <a:xfrm>
            <a:off x="6671945" y="3789045"/>
            <a:ext cx="3021966" cy="2153145"/>
            <a:chOff x="1233714" y="2119085"/>
            <a:chExt cx="4717144" cy="3540315"/>
          </a:xfrm>
        </p:grpSpPr>
        <p:sp>
          <p:nvSpPr>
            <p:cNvPr id="10" name="矩形 9"/>
            <p:cNvSpPr/>
            <p:nvPr>
              <p:custDataLst>
                <p:tags r:id="rId2"/>
              </p:custDataLst>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30" name="直接连接符 29"/>
            <p:cNvCxnSpPr/>
            <p:nvPr>
              <p:custDataLst>
                <p:tags r:id="rId3"/>
              </p:custDataLst>
            </p:nvPr>
          </p:nvCxnSpPr>
          <p:spPr>
            <a:xfrm>
              <a:off x="1626036" y="3788230"/>
              <a:ext cx="4107107" cy="0"/>
            </a:xfrm>
            <a:prstGeom prst="line">
              <a:avLst/>
            </a:prstGeom>
            <a:noFill/>
            <a:ln w="6350" cap="flat" cmpd="sng" algn="ctr">
              <a:solidFill>
                <a:sysClr val="window" lastClr="FFFFFF">
                  <a:lumMod val="50000"/>
                </a:sysClr>
              </a:solidFill>
              <a:prstDash val="solid"/>
              <a:miter lim="800000"/>
            </a:ln>
            <a:effectLst/>
          </p:spPr>
        </p:cxnSp>
        <p:sp>
          <p:nvSpPr>
            <p:cNvPr id="31" name="文本框 19"/>
            <p:cNvSpPr txBox="1"/>
            <p:nvPr>
              <p:custDataLst>
                <p:tags r:id="rId4"/>
              </p:custDataLst>
            </p:nvPr>
          </p:nvSpPr>
          <p:spPr>
            <a:xfrm>
              <a:off x="3234957" y="3000305"/>
              <a:ext cx="2715901" cy="630637"/>
            </a:xfrm>
            <a:prstGeom prst="rect">
              <a:avLst/>
            </a:prstGeom>
            <a:noFill/>
          </p:spPr>
          <p:txBody>
            <a:bodyPr wrap="square" rtlCol="0">
              <a:spAutoFit/>
            </a:bodyPr>
            <a:lstStyle/>
            <a:p>
              <a:pPr defTabSz="913765">
                <a:defRPr/>
              </a:pPr>
              <a:r>
                <a:rPr lang="zh-CN" altLang="en-US" sz="1900" kern="0" dirty="0">
                  <a:solidFill>
                    <a:srgbClr val="78BEB9"/>
                  </a:solidFill>
                  <a:latin typeface="Britannic Bold" panose="020B0903060703020204" pitchFamily="34" charset="0"/>
                </a:rPr>
                <a:t>优胜小组</a:t>
              </a:r>
            </a:p>
          </p:txBody>
        </p:sp>
        <p:sp>
          <p:nvSpPr>
            <p:cNvPr id="32" name="矩形 31"/>
            <p:cNvSpPr/>
            <p:nvPr>
              <p:custDataLst>
                <p:tags r:id="rId5"/>
              </p:custDataLst>
            </p:nvPr>
          </p:nvSpPr>
          <p:spPr>
            <a:xfrm>
              <a:off x="1577395" y="3801945"/>
              <a:ext cx="4155749" cy="1857455"/>
            </a:xfrm>
            <a:prstGeom prst="rect">
              <a:avLst/>
            </a:prstGeom>
          </p:spPr>
          <p:txBody>
            <a:bodyPr wrap="square">
              <a:spAutoFit/>
            </a:bodyPr>
            <a:lstStyle/>
            <a:p>
              <a:pPr algn="just" defTabSz="913765">
                <a:lnSpc>
                  <a:spcPct val="150000"/>
                </a:lnSpc>
                <a:defRPr/>
              </a:pPr>
              <a:r>
                <a:rPr lang="zh-CN" sz="1500" kern="0" dirty="0">
                  <a:solidFill>
                    <a:sysClr val="window" lastClr="FFFFFF">
                      <a:lumMod val="50000"/>
                    </a:sysClr>
                  </a:solidFill>
                  <a:latin typeface="微软雅黑" panose="020B0503020204020204" charset="-122"/>
                  <a:ea typeface="微软雅黑" panose="020B0503020204020204" charset="-122"/>
                  <a:sym typeface="+mn-ea"/>
                </a:rPr>
                <a:t>每个主题</a:t>
              </a:r>
              <a:r>
                <a:rPr sz="1500" kern="0" dirty="0">
                  <a:solidFill>
                    <a:sysClr val="window" lastClr="FFFFFF">
                      <a:lumMod val="50000"/>
                    </a:sysClr>
                  </a:solidFill>
                  <a:latin typeface="微软雅黑" panose="020B0503020204020204" charset="-122"/>
                  <a:ea typeface="微软雅黑" panose="020B0503020204020204" charset="-122"/>
                  <a:sym typeface="+mn-ea"/>
                </a:rPr>
                <a:t>画出</a:t>
              </a:r>
              <a:r>
                <a:rPr lang="en-US" sz="1500" kern="0" dirty="0">
                  <a:solidFill>
                    <a:sysClr val="window" lastClr="FFFFFF">
                      <a:lumMod val="50000"/>
                    </a:sysClr>
                  </a:solidFill>
                  <a:latin typeface="微软雅黑" panose="020B0503020204020204" charset="-122"/>
                  <a:ea typeface="微软雅黑" panose="020B0503020204020204" charset="-122"/>
                  <a:sym typeface="+mn-ea"/>
                </a:rPr>
                <a:t>2</a:t>
              </a:r>
              <a:r>
                <a:rPr sz="1500" kern="0" dirty="0">
                  <a:solidFill>
                    <a:sysClr val="window" lastClr="FFFFFF">
                      <a:lumMod val="50000"/>
                    </a:sysClr>
                  </a:solidFill>
                  <a:latin typeface="微软雅黑" panose="020B0503020204020204" charset="-122"/>
                  <a:ea typeface="微软雅黑" panose="020B0503020204020204" charset="-122"/>
                  <a:sym typeface="+mn-ea"/>
                </a:rPr>
                <a:t>幅不同品种的蔬菜类物象，共计</a:t>
              </a:r>
              <a:r>
                <a:rPr lang="en-US" sz="1500" kern="0" dirty="0">
                  <a:solidFill>
                    <a:sysClr val="window" lastClr="FFFFFF">
                      <a:lumMod val="50000"/>
                    </a:sysClr>
                  </a:solidFill>
                  <a:latin typeface="微软雅黑" panose="020B0503020204020204" charset="-122"/>
                  <a:ea typeface="微软雅黑" panose="020B0503020204020204" charset="-122"/>
                  <a:sym typeface="+mn-ea"/>
                </a:rPr>
                <a:t>8</a:t>
              </a:r>
              <a:r>
                <a:rPr sz="1500" kern="0" dirty="0">
                  <a:solidFill>
                    <a:sysClr val="window" lastClr="FFFFFF">
                      <a:lumMod val="50000"/>
                    </a:sysClr>
                  </a:solidFill>
                  <a:latin typeface="微软雅黑" panose="020B0503020204020204" charset="-122"/>
                  <a:ea typeface="微软雅黑" panose="020B0503020204020204" charset="-122"/>
                  <a:sym typeface="+mn-ea"/>
                </a:rPr>
                <a:t>幅，8开纸横向构图，打</a:t>
              </a:r>
              <a:r>
                <a:rPr lang="en-US" sz="1500" kern="0" dirty="0">
                  <a:solidFill>
                    <a:sysClr val="window" lastClr="FFFFFF">
                      <a:lumMod val="50000"/>
                    </a:sysClr>
                  </a:solidFill>
                  <a:latin typeface="微软雅黑" panose="020B0503020204020204" charset="-122"/>
                  <a:ea typeface="微软雅黑" panose="020B0503020204020204" charset="-122"/>
                  <a:sym typeface="+mn-ea"/>
                </a:rPr>
                <a:t>8</a:t>
              </a:r>
              <a:r>
                <a:rPr sz="1500" kern="0" dirty="0">
                  <a:solidFill>
                    <a:sysClr val="window" lastClr="FFFFFF">
                      <a:lumMod val="50000"/>
                    </a:sysClr>
                  </a:solidFill>
                  <a:latin typeface="微软雅黑" panose="020B0503020204020204" charset="-122"/>
                  <a:ea typeface="微软雅黑" panose="020B0503020204020204" charset="-122"/>
                  <a:sym typeface="+mn-ea"/>
                </a:rPr>
                <a:t>个格子</a:t>
              </a:r>
              <a:endParaRPr lang="zh-CN" altLang="en-US" sz="1500" kern="0" dirty="0">
                <a:solidFill>
                  <a:sysClr val="window" lastClr="FFFFFF">
                    <a:lumMod val="50000"/>
                  </a:sysClr>
                </a:solidFill>
                <a:latin typeface="微软雅黑" panose="020B0503020204020204" charset="-122"/>
                <a:ea typeface="微软雅黑" panose="020B0503020204020204" charset="-122"/>
              </a:endParaRPr>
            </a:p>
          </p:txBody>
        </p:sp>
      </p:grpSp>
      <p:grpSp>
        <p:nvGrpSpPr>
          <p:cNvPr id="33" name="组合 32"/>
          <p:cNvGrpSpPr/>
          <p:nvPr/>
        </p:nvGrpSpPr>
        <p:grpSpPr>
          <a:xfrm>
            <a:off x="6873240" y="3380740"/>
            <a:ext cx="1162050" cy="1162050"/>
            <a:chOff x="10824" y="5324"/>
            <a:chExt cx="1830" cy="1830"/>
          </a:xfrm>
        </p:grpSpPr>
        <p:sp>
          <p:nvSpPr>
            <p:cNvPr id="8" name="椭圆 7"/>
            <p:cNvSpPr/>
            <p:nvPr/>
          </p:nvSpPr>
          <p:spPr>
            <a:xfrm>
              <a:off x="10824" y="5324"/>
              <a:ext cx="1830" cy="1831"/>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889" tIns="60944" rIns="121889" bIns="60944" rtlCol="0" anchor="ctr"/>
            <a:lstStyle/>
            <a:p>
              <a:pPr algn="ctr">
                <a:defRPr/>
              </a:pPr>
              <a:endParaRPr lang="zh-CN" altLang="en-US" sz="2100" kern="0">
                <a:solidFill>
                  <a:schemeClr val="bg1"/>
                </a:solidFill>
                <a:latin typeface="Calibri" panose="020F0502020204030204"/>
                <a:ea typeface="宋体" panose="02010600030101010101" pitchFamily="2" charset="-122"/>
              </a:endParaRPr>
            </a:p>
          </p:txBody>
        </p:sp>
        <p:sp>
          <p:nvSpPr>
            <p:cNvPr id="36" name="椭圆 35"/>
            <p:cNvSpPr/>
            <p:nvPr/>
          </p:nvSpPr>
          <p:spPr>
            <a:xfrm>
              <a:off x="10977" y="5514"/>
              <a:ext cx="1511" cy="1512"/>
            </a:xfrm>
            <a:prstGeom prst="ellipse">
              <a:avLst/>
            </a:prstGeom>
            <a:solidFill>
              <a:srgbClr val="78BEB9"/>
            </a:solidFill>
            <a:ln w="25400" cap="flat" cmpd="sng" algn="ctr">
              <a:noFill/>
              <a:prstDash val="solid"/>
            </a:ln>
            <a:effectLst/>
          </p:spPr>
          <p:txBody>
            <a:bodyPr lIns="121889" tIns="60944" rIns="121889" bIns="60944"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37" name="Freeform 626"/>
            <p:cNvSpPr>
              <a:spLocks noEditPoints="1"/>
            </p:cNvSpPr>
            <p:nvPr/>
          </p:nvSpPr>
          <p:spPr bwMode="auto">
            <a:xfrm>
              <a:off x="11363" y="5819"/>
              <a:ext cx="791" cy="902"/>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ysClr val="window" lastClr="FFFFFF"/>
            </a:solidFill>
            <a:ln>
              <a:noFill/>
            </a:ln>
          </p:spPr>
          <p:txBody>
            <a:bodyPr vert="horz" wrap="square" lIns="121889" tIns="60944" rIns="121889" bIns="60944" numCol="1" anchor="t" anchorCtr="0" compatLnSpc="1"/>
            <a:lstStyle/>
            <a:p>
              <a:pPr defTabSz="913765">
                <a:defRPr/>
              </a:pPr>
              <a:endParaRPr lang="zh-CN" altLang="en-US" sz="1800" kern="0">
                <a:solidFill>
                  <a:schemeClr val="bg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2" accel="40000" fill="hold" nodeType="afterEffect" p14:presetBounceEnd="40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40000">
                                          <p:cBhvr additive="base">
                                            <p:cTn id="17"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2" accel="4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81" y="198530"/>
            <a:ext cx="2274570" cy="735965"/>
          </a:xfrm>
          <a:prstGeom prst="rect">
            <a:avLst/>
          </a:prstGeom>
        </p:spPr>
        <p:txBody>
          <a:bodyPr wrap="none" lIns="121850" tIns="60924" rIns="121850" bIns="60924">
            <a:spAutoFit/>
          </a:bodyPr>
          <a:lstStyle/>
          <a:p>
            <a:r>
              <a:rPr lang="zh-CN" sz="4000" b="1">
                <a:solidFill>
                  <a:schemeClr val="bg1"/>
                </a:solidFill>
                <a:latin typeface="微软雅黑" panose="020B0503020204020204" charset="-122"/>
                <a:ea typeface="微软雅黑" panose="020B0503020204020204" charset="-122"/>
              </a:rPr>
              <a:t>图例集锦</a:t>
            </a:r>
            <a:endParaRPr lang="zh-CN"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pic>
        <p:nvPicPr>
          <p:cNvPr id="22" name="图片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11" name="图片 10" descr="微信截图_20240112155241"/>
          <p:cNvPicPr>
            <a:picLocks noChangeAspect="1"/>
          </p:cNvPicPr>
          <p:nvPr/>
        </p:nvPicPr>
        <p:blipFill>
          <a:blip r:embed="rId10"/>
          <a:stretch>
            <a:fillRect/>
          </a:stretch>
        </p:blipFill>
        <p:spPr>
          <a:xfrm>
            <a:off x="1703705" y="1341120"/>
            <a:ext cx="8305800" cy="51587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81" y="270285"/>
            <a:ext cx="2274570" cy="735965"/>
          </a:xfrm>
          <a:prstGeom prst="rect">
            <a:avLst/>
          </a:prstGeom>
        </p:spPr>
        <p:txBody>
          <a:bodyPr wrap="none" lIns="121850" tIns="60924" rIns="121850" bIns="60924">
            <a:spAutoFit/>
          </a:bodyPr>
          <a:lstStyle/>
          <a:p>
            <a:r>
              <a:rPr lang="zh-CN" sz="4000" b="1">
                <a:solidFill>
                  <a:schemeClr val="bg1"/>
                </a:solidFill>
                <a:latin typeface="微软雅黑" panose="020B0503020204020204" charset="-122"/>
                <a:ea typeface="微软雅黑" panose="020B0503020204020204" charset="-122"/>
              </a:rPr>
              <a:t>图例集锦</a:t>
            </a:r>
            <a:endParaRPr lang="zh-CN"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pic>
        <p:nvPicPr>
          <p:cNvPr id="23" name="图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193" name="图片 2"/>
          <p:cNvPicPr>
            <a:picLocks noChangeAspect="1"/>
          </p:cNvPicPr>
          <p:nvPr>
            <p:custDataLst>
              <p:tags r:id="rId2"/>
            </p:custDataLst>
          </p:nvPr>
        </p:nvPicPr>
        <p:blipFill>
          <a:blip r:embed="rId11"/>
          <a:stretch>
            <a:fillRect/>
          </a:stretch>
        </p:blipFill>
        <p:spPr>
          <a:xfrm>
            <a:off x="4295775" y="205740"/>
            <a:ext cx="4545965" cy="656526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58981" y="198530"/>
            <a:ext cx="2274570" cy="735965"/>
          </a:xfrm>
          <a:prstGeom prst="rect">
            <a:avLst/>
          </a:prstGeom>
        </p:spPr>
        <p:txBody>
          <a:bodyPr wrap="none" lIns="121850" tIns="60924" rIns="121850" bIns="60924">
            <a:spAutoFit/>
          </a:bodyPr>
          <a:lstStyle/>
          <a:p>
            <a:r>
              <a:rPr lang="zh-CN" sz="4000" b="1">
                <a:solidFill>
                  <a:schemeClr val="bg1"/>
                </a:solidFill>
                <a:latin typeface="微软雅黑" panose="020B0503020204020204" charset="-122"/>
                <a:ea typeface="微软雅黑" panose="020B0503020204020204" charset="-122"/>
              </a:rPr>
              <a:t>图例集锦</a:t>
            </a:r>
            <a:endParaRPr lang="zh-CN"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192" name="图片 1"/>
          <p:cNvPicPr>
            <a:picLocks noChangeAspect="1"/>
          </p:cNvPicPr>
          <p:nvPr>
            <p:custDataLst>
              <p:tags r:id="rId2"/>
            </p:custDataLst>
          </p:nvPr>
        </p:nvPicPr>
        <p:blipFill>
          <a:blip r:embed="rId11"/>
          <a:stretch>
            <a:fillRect/>
          </a:stretch>
        </p:blipFill>
        <p:spPr>
          <a:xfrm>
            <a:off x="4642485" y="130175"/>
            <a:ext cx="4628515" cy="664083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75685" y="2160270"/>
            <a:ext cx="4751705" cy="1325880"/>
          </a:xfrm>
        </p:spPr>
        <p:txBody>
          <a:bodyPr>
            <a:normAutofit/>
          </a:bodyPr>
          <a:lstStyle/>
          <a:p>
            <a:r>
              <a:rPr lang="en-US" altLang="zh-CN" sz="8000" b="1" dirty="0" smtClean="0">
                <a:solidFill>
                  <a:schemeClr val="bg1"/>
                </a:solidFill>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THANKS</a:t>
            </a:r>
            <a:endParaRPr lang="zh-CN" altLang="en-US" sz="8000" b="1" dirty="0">
              <a:solidFill>
                <a:schemeClr val="bg1"/>
              </a:solidFill>
              <a:effectLst>
                <a:outerShdw blurRad="38100" dist="38100" dir="2700000" algn="tl">
                  <a:srgbClr val="000000">
                    <a:alpha val="43137"/>
                  </a:srgbClr>
                </a:outerShdw>
              </a:effectLst>
              <a:latin typeface="SF Cartoonist Hand" panose="00000400000000000000" pitchFamily="2" charset="0"/>
              <a:ea typeface="微软雅黑" panose="020B0503020204020204" charset="-122"/>
            </a:endParaRPr>
          </a:p>
        </p:txBody>
      </p:sp>
      <p:sp>
        <p:nvSpPr>
          <p:cNvPr id="4" name="内容占位符 3"/>
          <p:cNvSpPr>
            <a:spLocks noGrp="1"/>
          </p:cNvSpPr>
          <p:nvPr>
            <p:ph sz="quarter" idx="13"/>
          </p:nvPr>
        </p:nvSpPr>
        <p:spPr>
          <a:xfrm>
            <a:off x="3182620" y="3888740"/>
            <a:ext cx="5826760" cy="548640"/>
          </a:xfrm>
        </p:spPr>
        <p:txBody>
          <a:bodyPr>
            <a:normAutofit/>
          </a:bodyPr>
          <a:lstStyle/>
          <a:p>
            <a:r>
              <a:rPr lang="zh-CN" altLang="en-US" sz="2800" dirty="0">
                <a:solidFill>
                  <a:schemeClr val="bg1"/>
                </a:solidFill>
                <a:effectLst>
                  <a:outerShdw blurRad="38100" dist="38100" dir="2700000" algn="tl">
                    <a:srgbClr val="000000">
                      <a:alpha val="43137"/>
                    </a:srgbClr>
                  </a:outerShdw>
                </a:effectLst>
                <a:latin typeface="SF Cartoonist Hand" panose="00000400000000000000" pitchFamily="2" charset="0"/>
                <a:ea typeface="微软雅黑" panose="020B0503020204020204" charset="-122"/>
              </a:rPr>
              <a:t>后附优秀学生作业</a:t>
            </a:r>
            <a:endParaRPr lang="en-US" altLang="zh-CN" sz="2800" dirty="0">
              <a:solidFill>
                <a:schemeClr val="bg1"/>
              </a:solidFill>
              <a:effectLst>
                <a:outerShdw blurRad="38100" dist="38100" dir="2700000" algn="tl">
                  <a:srgbClr val="000000">
                    <a:alpha val="43137"/>
                  </a:srgbClr>
                </a:outerShdw>
              </a:effectLst>
              <a:latin typeface="SF Cartoonist Hand" panose="00000400000000000000" pitchFamily="2" charset="0"/>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68" name="文本框 5"/>
          <p:cNvSpPr txBox="1"/>
          <p:nvPr>
            <p:custDataLst>
              <p:tags r:id="rId2"/>
            </p:custDataLst>
          </p:nvPr>
        </p:nvSpPr>
        <p:spPr>
          <a:xfrm>
            <a:off x="4922006" y="1172328"/>
            <a:ext cx="2425346" cy="1036867"/>
          </a:xfrm>
          <a:prstGeom prst="rect">
            <a:avLst/>
          </a:prstGeom>
          <a:noFill/>
        </p:spPr>
        <p:txBody>
          <a:bodyPr spcFirstLastPara="1" wrap="none" lIns="91390" tIns="45693" rIns="91390" bIns="45693" numCol="1">
            <a:prstTxWarp prst="textArchDown">
              <a:avLst>
                <a:gd name="adj" fmla="val 20243540"/>
              </a:avLst>
            </a:prstTxWarp>
            <a:spAutoFit/>
          </a:bodyPr>
          <a:lstStyle/>
          <a:p>
            <a:pPr algn="ctr" defTabSz="913765">
              <a:defRPr/>
            </a:pPr>
            <a:r>
              <a:rPr lang="en-US" altLang="zh-CN" sz="2800" kern="0" spc="400" dirty="0">
                <a:solidFill>
                  <a:schemeClr val="bg1"/>
                </a:solidFill>
                <a:latin typeface="Britannic Bold" panose="020B0903060703020204" pitchFamily="34" charset="0"/>
                <a:ea typeface="微软雅黑" panose="020B0503020204020204" charset="-122"/>
              </a:rPr>
              <a:t>CONTENTS</a:t>
            </a:r>
            <a:endParaRPr lang="zh-CN" altLang="en-US" sz="2800" kern="0" spc="400" dirty="0">
              <a:solidFill>
                <a:schemeClr val="bg1"/>
              </a:solidFill>
              <a:latin typeface="Britannic Bold" panose="020B0903060703020204" pitchFamily="34" charset="0"/>
              <a:ea typeface="微软雅黑" panose="020B0503020204020204" charset="-122"/>
            </a:endParaRPr>
          </a:p>
        </p:txBody>
      </p:sp>
      <p:sp>
        <p:nvSpPr>
          <p:cNvPr id="69" name="椭圆 68"/>
          <p:cNvSpPr/>
          <p:nvPr>
            <p:custDataLst>
              <p:tags r:id="rId3"/>
            </p:custDataLst>
          </p:nvPr>
        </p:nvSpPr>
        <p:spPr>
          <a:xfrm>
            <a:off x="5225414" y="834783"/>
            <a:ext cx="1743540" cy="948940"/>
          </a:xfrm>
          <a:prstGeom prst="ellipse">
            <a:avLst/>
          </a:prstGeom>
          <a:gradFill flip="none" rotWithShape="1">
            <a:gsLst>
              <a:gs pos="0">
                <a:srgbClr val="E4E4E4"/>
              </a:gs>
              <a:gs pos="90000">
                <a:sysClr val="window" lastClr="FFFFFF"/>
              </a:gs>
            </a:gsLst>
            <a:lin ang="5400000" scaled="1"/>
            <a:tileRect/>
          </a:gradFill>
          <a:ln w="38100" cap="flat" cmpd="sng" algn="ctr">
            <a:solidFill>
              <a:sysClr val="window" lastClr="FFFFFF"/>
            </a:solidFill>
            <a:prstDash val="solid"/>
          </a:ln>
          <a:effectLst>
            <a:outerShdw blurRad="165100" dist="63500" dir="5400000" algn="t" rotWithShape="0">
              <a:sysClr val="windowText" lastClr="000000">
                <a:lumMod val="65000"/>
                <a:lumOff val="35000"/>
                <a:alpha val="31000"/>
              </a:sysClr>
            </a:outerShdw>
          </a:effectLst>
        </p:spPr>
        <p:txBody>
          <a:bodyPr wrap="square" lIns="0" tIns="0" rIns="0" bIns="0" rtlCol="0" anchor="ctr" anchorCtr="0">
            <a:normAutofit/>
          </a:bodyPr>
          <a:lstStyle/>
          <a:p>
            <a:pPr algn="ctr" defTabSz="913765">
              <a:defRPr/>
            </a:pPr>
            <a:r>
              <a:rPr lang="zh-CN" altLang="en-US" sz="3200" b="1" kern="0" dirty="0">
                <a:solidFill>
                  <a:sysClr val="window" lastClr="FFFFFF">
                    <a:lumMod val="50000"/>
                  </a:sysClr>
                </a:solidFill>
                <a:effectLst>
                  <a:outerShdw dist="38100" dir="5400000" sx="102000" sy="102000" algn="tl" rotWithShape="0">
                    <a:srgbClr val="FFFFFF"/>
                  </a:outerShdw>
                </a:effectLst>
                <a:latin typeface="微软雅黑" panose="020B0503020204020204" charset="-122"/>
                <a:ea typeface="微软雅黑" panose="020B0503020204020204" charset="-122"/>
              </a:rPr>
              <a:t>目 录</a:t>
            </a:r>
          </a:p>
        </p:txBody>
      </p:sp>
      <p:grpSp>
        <p:nvGrpSpPr>
          <p:cNvPr id="70" name="组合 69"/>
          <p:cNvGrpSpPr/>
          <p:nvPr/>
        </p:nvGrpSpPr>
        <p:grpSpPr>
          <a:xfrm>
            <a:off x="2846105" y="2742284"/>
            <a:ext cx="787459" cy="700157"/>
            <a:chOff x="2844558" y="2742919"/>
            <a:chExt cx="787642" cy="700319"/>
          </a:xfrm>
        </p:grpSpPr>
        <p:cxnSp>
          <p:nvCxnSpPr>
            <p:cNvPr id="71" name="直接连接符 70"/>
            <p:cNvCxnSpPr>
              <a:stCxn id="74" idx="7"/>
            </p:cNvCxnSpPr>
            <p:nvPr/>
          </p:nvCxnSpPr>
          <p:spPr>
            <a:xfrm>
              <a:off x="3536177" y="2776237"/>
              <a:ext cx="96023" cy="667001"/>
            </a:xfrm>
            <a:prstGeom prst="line">
              <a:avLst/>
            </a:prstGeom>
            <a:noFill/>
            <a:ln w="6350" cap="flat" cmpd="sng" algn="ctr">
              <a:solidFill>
                <a:sysClr val="window" lastClr="FFFFFF">
                  <a:lumMod val="50000"/>
                </a:sysClr>
              </a:solidFill>
              <a:prstDash val="solid"/>
              <a:miter lim="800000"/>
            </a:ln>
            <a:effectLst/>
          </p:spPr>
        </p:cxnSp>
        <p:cxnSp>
          <p:nvCxnSpPr>
            <p:cNvPr id="72" name="直接连接符 71"/>
            <p:cNvCxnSpPr>
              <a:stCxn id="74" idx="2"/>
            </p:cNvCxnSpPr>
            <p:nvPr/>
          </p:nvCxnSpPr>
          <p:spPr>
            <a:xfrm flipH="1">
              <a:off x="2844558" y="2742919"/>
              <a:ext cx="92194" cy="686081"/>
            </a:xfrm>
            <a:prstGeom prst="line">
              <a:avLst/>
            </a:prstGeom>
            <a:noFill/>
            <a:ln w="6350" cap="flat" cmpd="sng" algn="ctr">
              <a:solidFill>
                <a:sysClr val="window" lastClr="FFFFFF">
                  <a:lumMod val="50000"/>
                </a:sysClr>
              </a:solidFill>
              <a:prstDash val="solid"/>
              <a:miter lim="800000"/>
            </a:ln>
            <a:effectLst/>
          </p:spPr>
        </p:cxnSp>
      </p:grpSp>
      <p:grpSp>
        <p:nvGrpSpPr>
          <p:cNvPr id="76" name="组合 75"/>
          <p:cNvGrpSpPr/>
          <p:nvPr/>
        </p:nvGrpSpPr>
        <p:grpSpPr>
          <a:xfrm>
            <a:off x="2788709" y="3407889"/>
            <a:ext cx="895644" cy="2394303"/>
            <a:chOff x="2787149" y="3408675"/>
            <a:chExt cx="895851" cy="2394857"/>
          </a:xfrm>
        </p:grpSpPr>
        <p:sp>
          <p:nvSpPr>
            <p:cNvPr id="77" name="矩形 76"/>
            <p:cNvSpPr/>
            <p:nvPr/>
          </p:nvSpPr>
          <p:spPr>
            <a:xfrm>
              <a:off x="2787149" y="3408675"/>
              <a:ext cx="895851" cy="2394857"/>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defRPr/>
              </a:pPr>
              <a:endParaRPr lang="zh-CN" altLang="en-US" sz="1900" kern="0">
                <a:solidFill>
                  <a:srgbClr val="78BEB9"/>
                </a:solidFill>
                <a:latin typeface="Calibri" panose="020F0502020204030204"/>
                <a:ea typeface="宋体" panose="02010600030101010101" pitchFamily="2" charset="-122"/>
              </a:endParaRPr>
            </a:p>
          </p:txBody>
        </p:sp>
        <p:sp>
          <p:nvSpPr>
            <p:cNvPr id="78" name="文本框 30"/>
            <p:cNvSpPr txBox="1"/>
            <p:nvPr/>
          </p:nvSpPr>
          <p:spPr>
            <a:xfrm>
              <a:off x="2929298" y="3721811"/>
              <a:ext cx="613552" cy="1514190"/>
            </a:xfrm>
            <a:prstGeom prst="rect">
              <a:avLst/>
            </a:prstGeom>
            <a:noFill/>
          </p:spPr>
          <p:txBody>
            <a:bodyPr vert="eaVert" wrap="none" rtlCol="0">
              <a:spAutoFit/>
            </a:bodyPr>
            <a:lstStyle/>
            <a:p>
              <a:pPr defTabSz="913765">
                <a:defRPr/>
              </a:pPr>
              <a:r>
                <a:rPr lang="zh-CN" altLang="en-US" sz="2800" b="1" kern="0" dirty="0" smtClean="0">
                  <a:solidFill>
                    <a:srgbClr val="4F80BD"/>
                  </a:solidFill>
                  <a:latin typeface="微软雅黑" panose="020B0503020204020204" charset="-122"/>
                  <a:ea typeface="微软雅黑" panose="020B0503020204020204" charset="-122"/>
                </a:rPr>
                <a:t>任务描述</a:t>
              </a:r>
            </a:p>
          </p:txBody>
        </p:sp>
      </p:grpSp>
      <p:grpSp>
        <p:nvGrpSpPr>
          <p:cNvPr id="79" name="组合 78"/>
          <p:cNvGrpSpPr/>
          <p:nvPr/>
        </p:nvGrpSpPr>
        <p:grpSpPr>
          <a:xfrm>
            <a:off x="4747823" y="2756738"/>
            <a:ext cx="787459" cy="700157"/>
            <a:chOff x="4746717" y="2757375"/>
            <a:chExt cx="787642" cy="700319"/>
          </a:xfrm>
        </p:grpSpPr>
        <p:cxnSp>
          <p:nvCxnSpPr>
            <p:cNvPr id="80" name="直接连接符 79"/>
            <p:cNvCxnSpPr>
              <a:stCxn id="83" idx="7"/>
            </p:cNvCxnSpPr>
            <p:nvPr/>
          </p:nvCxnSpPr>
          <p:spPr>
            <a:xfrm>
              <a:off x="5438336" y="2790693"/>
              <a:ext cx="96023" cy="667001"/>
            </a:xfrm>
            <a:prstGeom prst="line">
              <a:avLst/>
            </a:prstGeom>
            <a:noFill/>
            <a:ln w="6350" cap="flat" cmpd="sng" algn="ctr">
              <a:solidFill>
                <a:sysClr val="window" lastClr="FFFFFF">
                  <a:lumMod val="50000"/>
                </a:sysClr>
              </a:solidFill>
              <a:prstDash val="solid"/>
              <a:miter lim="800000"/>
            </a:ln>
            <a:effectLst/>
          </p:spPr>
        </p:cxnSp>
        <p:cxnSp>
          <p:nvCxnSpPr>
            <p:cNvPr id="81" name="直接连接符 80"/>
            <p:cNvCxnSpPr>
              <a:stCxn id="83" idx="2"/>
            </p:cNvCxnSpPr>
            <p:nvPr/>
          </p:nvCxnSpPr>
          <p:spPr>
            <a:xfrm flipH="1">
              <a:off x="4746717" y="2757375"/>
              <a:ext cx="92194" cy="686081"/>
            </a:xfrm>
            <a:prstGeom prst="line">
              <a:avLst/>
            </a:prstGeom>
            <a:noFill/>
            <a:ln w="6350" cap="flat" cmpd="sng" algn="ctr">
              <a:solidFill>
                <a:sysClr val="window" lastClr="FFFFFF">
                  <a:lumMod val="50000"/>
                </a:sysClr>
              </a:solidFill>
              <a:prstDash val="solid"/>
              <a:miter lim="800000"/>
            </a:ln>
            <a:effectLst/>
          </p:spPr>
        </p:cxnSp>
      </p:grpSp>
      <p:grpSp>
        <p:nvGrpSpPr>
          <p:cNvPr id="85" name="组合 84"/>
          <p:cNvGrpSpPr/>
          <p:nvPr/>
        </p:nvGrpSpPr>
        <p:grpSpPr>
          <a:xfrm>
            <a:off x="4690428" y="3422341"/>
            <a:ext cx="895644" cy="2394303"/>
            <a:chOff x="4689308" y="3423131"/>
            <a:chExt cx="895851" cy="2394857"/>
          </a:xfrm>
        </p:grpSpPr>
        <p:sp>
          <p:nvSpPr>
            <p:cNvPr id="86" name="矩形 85"/>
            <p:cNvSpPr/>
            <p:nvPr/>
          </p:nvSpPr>
          <p:spPr>
            <a:xfrm>
              <a:off x="4689308" y="3423131"/>
              <a:ext cx="895851" cy="2394857"/>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defRPr/>
              </a:pPr>
              <a:endParaRPr lang="zh-CN" altLang="en-US" sz="1900" kern="0">
                <a:solidFill>
                  <a:srgbClr val="78BEB9"/>
                </a:solidFill>
                <a:latin typeface="Calibri" panose="020F0502020204030204"/>
                <a:ea typeface="宋体" panose="02010600030101010101" pitchFamily="2" charset="-122"/>
              </a:endParaRPr>
            </a:p>
          </p:txBody>
        </p:sp>
        <p:sp>
          <p:nvSpPr>
            <p:cNvPr id="87" name="文本框 37"/>
            <p:cNvSpPr txBox="1"/>
            <p:nvPr/>
          </p:nvSpPr>
          <p:spPr>
            <a:xfrm>
              <a:off x="4831457" y="3736267"/>
              <a:ext cx="613552" cy="1514190"/>
            </a:xfrm>
            <a:prstGeom prst="rect">
              <a:avLst/>
            </a:prstGeom>
            <a:noFill/>
          </p:spPr>
          <p:txBody>
            <a:bodyPr vert="eaVert" wrap="none" rtlCol="0">
              <a:spAutoFit/>
            </a:bodyPr>
            <a:lstStyle/>
            <a:p>
              <a:pPr defTabSz="913765">
                <a:defRPr/>
              </a:pPr>
              <a:r>
                <a:rPr lang="zh-CN" altLang="en-US" sz="2800" b="1" kern="0" dirty="0" smtClean="0">
                  <a:solidFill>
                    <a:srgbClr val="4F80BD"/>
                  </a:solidFill>
                  <a:latin typeface="微软雅黑" panose="020B0503020204020204" charset="-122"/>
                  <a:ea typeface="微软雅黑" panose="020B0503020204020204" charset="-122"/>
                </a:rPr>
                <a:t>任务准备</a:t>
              </a:r>
              <a:endParaRPr lang="zh-CN" altLang="en-US" sz="2800" b="1" kern="0" dirty="0">
                <a:solidFill>
                  <a:srgbClr val="78BEB9"/>
                </a:solidFill>
                <a:latin typeface="微软雅黑" panose="020B0503020204020204" charset="-122"/>
                <a:ea typeface="微软雅黑" panose="020B0503020204020204" charset="-122"/>
              </a:endParaRPr>
            </a:p>
          </p:txBody>
        </p:sp>
      </p:grpSp>
      <p:grpSp>
        <p:nvGrpSpPr>
          <p:cNvPr id="88" name="组合 87"/>
          <p:cNvGrpSpPr/>
          <p:nvPr/>
        </p:nvGrpSpPr>
        <p:grpSpPr>
          <a:xfrm>
            <a:off x="6649542" y="2742284"/>
            <a:ext cx="787459" cy="700157"/>
            <a:chOff x="6648876" y="2742919"/>
            <a:chExt cx="787642" cy="700319"/>
          </a:xfrm>
        </p:grpSpPr>
        <p:cxnSp>
          <p:nvCxnSpPr>
            <p:cNvPr id="89" name="直接连接符 88"/>
            <p:cNvCxnSpPr>
              <a:stCxn id="92" idx="7"/>
            </p:cNvCxnSpPr>
            <p:nvPr/>
          </p:nvCxnSpPr>
          <p:spPr>
            <a:xfrm>
              <a:off x="7340495" y="2776237"/>
              <a:ext cx="96023" cy="667001"/>
            </a:xfrm>
            <a:prstGeom prst="line">
              <a:avLst/>
            </a:prstGeom>
            <a:noFill/>
            <a:ln w="6350" cap="flat" cmpd="sng" algn="ctr">
              <a:solidFill>
                <a:sysClr val="window" lastClr="FFFFFF">
                  <a:lumMod val="50000"/>
                </a:sysClr>
              </a:solidFill>
              <a:prstDash val="solid"/>
              <a:miter lim="800000"/>
            </a:ln>
            <a:effectLst/>
          </p:spPr>
        </p:cxnSp>
        <p:cxnSp>
          <p:nvCxnSpPr>
            <p:cNvPr id="90" name="直接连接符 89"/>
            <p:cNvCxnSpPr>
              <a:stCxn id="92" idx="2"/>
            </p:cNvCxnSpPr>
            <p:nvPr/>
          </p:nvCxnSpPr>
          <p:spPr>
            <a:xfrm flipH="1">
              <a:off x="6648876" y="2742919"/>
              <a:ext cx="92194" cy="686081"/>
            </a:xfrm>
            <a:prstGeom prst="line">
              <a:avLst/>
            </a:prstGeom>
            <a:noFill/>
            <a:ln w="6350" cap="flat" cmpd="sng" algn="ctr">
              <a:solidFill>
                <a:sysClr val="window" lastClr="FFFFFF">
                  <a:lumMod val="50000"/>
                </a:sysClr>
              </a:solidFill>
              <a:prstDash val="solid"/>
              <a:miter lim="800000"/>
            </a:ln>
            <a:effectLst/>
          </p:spPr>
        </p:cxnSp>
      </p:grpSp>
      <p:grpSp>
        <p:nvGrpSpPr>
          <p:cNvPr id="94" name="组合 93"/>
          <p:cNvGrpSpPr/>
          <p:nvPr/>
        </p:nvGrpSpPr>
        <p:grpSpPr>
          <a:xfrm>
            <a:off x="6592146" y="3407889"/>
            <a:ext cx="895644" cy="2394303"/>
            <a:chOff x="6591467" y="3408675"/>
            <a:chExt cx="895851" cy="2394857"/>
          </a:xfrm>
        </p:grpSpPr>
        <p:sp>
          <p:nvSpPr>
            <p:cNvPr id="95" name="矩形 94"/>
            <p:cNvSpPr/>
            <p:nvPr/>
          </p:nvSpPr>
          <p:spPr>
            <a:xfrm>
              <a:off x="6591467" y="3408675"/>
              <a:ext cx="895851" cy="2394857"/>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defRPr/>
              </a:pPr>
              <a:endParaRPr lang="zh-CN" altLang="en-US" sz="1900" kern="0">
                <a:solidFill>
                  <a:srgbClr val="78BEB9"/>
                </a:solidFill>
                <a:latin typeface="Calibri" panose="020F0502020204030204"/>
                <a:ea typeface="宋体" panose="02010600030101010101" pitchFamily="2" charset="-122"/>
              </a:endParaRPr>
            </a:p>
          </p:txBody>
        </p:sp>
        <p:sp>
          <p:nvSpPr>
            <p:cNvPr id="96" name="文本框 45"/>
            <p:cNvSpPr txBox="1"/>
            <p:nvPr/>
          </p:nvSpPr>
          <p:spPr>
            <a:xfrm>
              <a:off x="6733616" y="3721811"/>
              <a:ext cx="613552" cy="1514190"/>
            </a:xfrm>
            <a:prstGeom prst="rect">
              <a:avLst/>
            </a:prstGeom>
            <a:noFill/>
          </p:spPr>
          <p:txBody>
            <a:bodyPr vert="eaVert" wrap="none" rtlCol="0">
              <a:spAutoFit/>
            </a:bodyPr>
            <a:lstStyle/>
            <a:p>
              <a:pPr defTabSz="913765">
                <a:defRPr/>
              </a:pPr>
              <a:r>
                <a:rPr lang="zh-CN" altLang="en-US" sz="2800" b="1" kern="0" dirty="0" smtClean="0">
                  <a:solidFill>
                    <a:srgbClr val="4F80BD"/>
                  </a:solidFill>
                  <a:latin typeface="微软雅黑" panose="020B0503020204020204" charset="-122"/>
                  <a:ea typeface="微软雅黑" panose="020B0503020204020204" charset="-122"/>
                </a:rPr>
                <a:t>任务实施</a:t>
              </a:r>
              <a:endParaRPr lang="zh-CN" altLang="en-US" sz="2800" b="1" kern="0" dirty="0">
                <a:solidFill>
                  <a:srgbClr val="78BEB9"/>
                </a:solidFill>
                <a:latin typeface="微软雅黑" panose="020B0503020204020204" charset="-122"/>
                <a:ea typeface="微软雅黑" panose="020B0503020204020204" charset="-122"/>
              </a:endParaRPr>
            </a:p>
          </p:txBody>
        </p:sp>
      </p:grpSp>
      <p:grpSp>
        <p:nvGrpSpPr>
          <p:cNvPr id="97" name="组合 96"/>
          <p:cNvGrpSpPr/>
          <p:nvPr/>
        </p:nvGrpSpPr>
        <p:grpSpPr>
          <a:xfrm>
            <a:off x="8551261" y="2742284"/>
            <a:ext cx="787459" cy="700157"/>
            <a:chOff x="8551034" y="2742919"/>
            <a:chExt cx="787642" cy="700319"/>
          </a:xfrm>
        </p:grpSpPr>
        <p:cxnSp>
          <p:nvCxnSpPr>
            <p:cNvPr id="98" name="直接连接符 97"/>
            <p:cNvCxnSpPr>
              <a:stCxn id="101" idx="7"/>
            </p:cNvCxnSpPr>
            <p:nvPr/>
          </p:nvCxnSpPr>
          <p:spPr>
            <a:xfrm>
              <a:off x="9242653" y="2776237"/>
              <a:ext cx="96023" cy="667001"/>
            </a:xfrm>
            <a:prstGeom prst="line">
              <a:avLst/>
            </a:prstGeom>
            <a:noFill/>
            <a:ln w="6350" cap="flat" cmpd="sng" algn="ctr">
              <a:solidFill>
                <a:sysClr val="window" lastClr="FFFFFF">
                  <a:lumMod val="50000"/>
                </a:sysClr>
              </a:solidFill>
              <a:prstDash val="solid"/>
              <a:miter lim="800000"/>
            </a:ln>
            <a:effectLst/>
          </p:spPr>
        </p:cxnSp>
        <p:cxnSp>
          <p:nvCxnSpPr>
            <p:cNvPr id="99" name="直接连接符 98"/>
            <p:cNvCxnSpPr>
              <a:stCxn id="101" idx="2"/>
            </p:cNvCxnSpPr>
            <p:nvPr/>
          </p:nvCxnSpPr>
          <p:spPr>
            <a:xfrm flipH="1">
              <a:off x="8551034" y="2742919"/>
              <a:ext cx="92194" cy="686081"/>
            </a:xfrm>
            <a:prstGeom prst="line">
              <a:avLst/>
            </a:prstGeom>
            <a:noFill/>
            <a:ln w="6350" cap="flat" cmpd="sng" algn="ctr">
              <a:solidFill>
                <a:sysClr val="window" lastClr="FFFFFF">
                  <a:lumMod val="50000"/>
                </a:sysClr>
              </a:solidFill>
              <a:prstDash val="solid"/>
              <a:miter lim="800000"/>
            </a:ln>
            <a:effectLst/>
          </p:spPr>
        </p:cxnSp>
      </p:grpSp>
      <p:grpSp>
        <p:nvGrpSpPr>
          <p:cNvPr id="103" name="组合 102"/>
          <p:cNvGrpSpPr/>
          <p:nvPr/>
        </p:nvGrpSpPr>
        <p:grpSpPr>
          <a:xfrm>
            <a:off x="8493864" y="3407889"/>
            <a:ext cx="895644" cy="2394303"/>
            <a:chOff x="8493625" y="3408675"/>
            <a:chExt cx="895851" cy="2394857"/>
          </a:xfrm>
        </p:grpSpPr>
        <p:sp>
          <p:nvSpPr>
            <p:cNvPr id="104" name="矩形 103"/>
            <p:cNvSpPr/>
            <p:nvPr/>
          </p:nvSpPr>
          <p:spPr>
            <a:xfrm>
              <a:off x="8493625" y="3408675"/>
              <a:ext cx="895851" cy="2394857"/>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defRPr/>
              </a:pPr>
              <a:endParaRPr lang="zh-CN" altLang="en-US" sz="1900" kern="0">
                <a:solidFill>
                  <a:srgbClr val="78BEB9"/>
                </a:solidFill>
                <a:latin typeface="Calibri" panose="020F0502020204030204"/>
                <a:ea typeface="宋体" panose="02010600030101010101" pitchFamily="2" charset="-122"/>
              </a:endParaRPr>
            </a:p>
          </p:txBody>
        </p:sp>
        <p:sp>
          <p:nvSpPr>
            <p:cNvPr id="105" name="文本框 53"/>
            <p:cNvSpPr txBox="1"/>
            <p:nvPr/>
          </p:nvSpPr>
          <p:spPr>
            <a:xfrm>
              <a:off x="8635774" y="3721811"/>
              <a:ext cx="613552" cy="1514190"/>
            </a:xfrm>
            <a:prstGeom prst="rect">
              <a:avLst/>
            </a:prstGeom>
            <a:noFill/>
          </p:spPr>
          <p:txBody>
            <a:bodyPr vert="eaVert" wrap="none" rtlCol="0">
              <a:spAutoFit/>
            </a:bodyPr>
            <a:lstStyle/>
            <a:p>
              <a:pPr defTabSz="913765">
                <a:defRPr/>
              </a:pPr>
              <a:r>
                <a:rPr lang="zh-CN" altLang="en-US" sz="2800" b="1" kern="0" dirty="0" smtClean="0">
                  <a:solidFill>
                    <a:srgbClr val="4F80BD"/>
                  </a:solidFill>
                  <a:latin typeface="微软雅黑" panose="020B0503020204020204" charset="-122"/>
                  <a:ea typeface="微软雅黑" panose="020B0503020204020204" charset="-122"/>
                </a:rPr>
                <a:t>点评总结</a:t>
              </a:r>
              <a:endParaRPr lang="zh-CN" altLang="en-US" sz="2800" b="1" kern="0" dirty="0">
                <a:solidFill>
                  <a:srgbClr val="78BEB9"/>
                </a:solidFill>
                <a:latin typeface="微软雅黑" panose="020B0503020204020204" charset="-122"/>
                <a:ea typeface="微软雅黑" panose="020B0503020204020204" charset="-122"/>
              </a:endParaRPr>
            </a:p>
          </p:txBody>
        </p:sp>
      </p:grpSp>
      <p:grpSp>
        <p:nvGrpSpPr>
          <p:cNvPr id="3" name="组合 2"/>
          <p:cNvGrpSpPr/>
          <p:nvPr/>
        </p:nvGrpSpPr>
        <p:grpSpPr>
          <a:xfrm>
            <a:off x="2906189" y="2518134"/>
            <a:ext cx="649664" cy="689754"/>
            <a:chOff x="2904657" y="2518717"/>
            <a:chExt cx="649814" cy="689914"/>
          </a:xfrm>
        </p:grpSpPr>
        <p:grpSp>
          <p:nvGrpSpPr>
            <p:cNvPr id="73" name="组合 72"/>
            <p:cNvGrpSpPr/>
            <p:nvPr/>
          </p:nvGrpSpPr>
          <p:grpSpPr>
            <a:xfrm>
              <a:off x="2904657" y="2558817"/>
              <a:ext cx="649814" cy="649814"/>
              <a:chOff x="2891956" y="2501594"/>
              <a:chExt cx="684077" cy="684077"/>
            </a:xfrm>
          </p:grpSpPr>
          <p:sp>
            <p:nvSpPr>
              <p:cNvPr id="74" name="椭圆 73"/>
              <p:cNvSpPr/>
              <p:nvPr>
                <p:custDataLst>
                  <p:tags r:id="rId10"/>
                </p:custDataLst>
              </p:nvPr>
            </p:nvSpPr>
            <p:spPr>
              <a:xfrm rot="1540888">
                <a:off x="2891956" y="2501594"/>
                <a:ext cx="684077" cy="684077"/>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913765">
                  <a:defRPr/>
                </a:pPr>
                <a:endParaRPr lang="en-US" sz="1300" kern="0">
                  <a:solidFill>
                    <a:sysClr val="window" lastClr="FFFFFF"/>
                  </a:solidFill>
                  <a:latin typeface="Calibri" panose="020F0502020204030204"/>
                </a:endParaRPr>
              </a:p>
            </p:txBody>
          </p:sp>
          <p:sp>
            <p:nvSpPr>
              <p:cNvPr id="75" name="文本框 4"/>
              <p:cNvSpPr txBox="1"/>
              <p:nvPr>
                <p:custDataLst>
                  <p:tags r:id="rId11"/>
                </p:custDataLst>
              </p:nvPr>
            </p:nvSpPr>
            <p:spPr>
              <a:xfrm>
                <a:off x="3007667" y="2617303"/>
                <a:ext cx="452657" cy="452659"/>
              </a:xfrm>
              <a:custGeom>
                <a:avLst/>
                <a:gdLst>
                  <a:gd name="connsiteX0" fmla="*/ 209249 w 399137"/>
                  <a:gd name="connsiteY0" fmla="*/ 230 h 399139"/>
                  <a:gd name="connsiteX1" fmla="*/ 286036 w 399137"/>
                  <a:gd name="connsiteY1" fmla="*/ 19757 h 399139"/>
                  <a:gd name="connsiteX2" fmla="*/ 379382 w 399137"/>
                  <a:gd name="connsiteY2" fmla="*/ 286037 h 399139"/>
                  <a:gd name="connsiteX3" fmla="*/ 113102 w 399137"/>
                  <a:gd name="connsiteY3" fmla="*/ 379384 h 399139"/>
                  <a:gd name="connsiteX4" fmla="*/ 19755 w 399137"/>
                  <a:gd name="connsiteY4" fmla="*/ 113103 h 399139"/>
                  <a:gd name="connsiteX5" fmla="*/ 209249 w 399137"/>
                  <a:gd name="connsiteY5" fmla="*/ 230 h 3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37" h="399139">
                    <a:moveTo>
                      <a:pt x="209249" y="230"/>
                    </a:moveTo>
                    <a:cubicBezTo>
                      <a:pt x="235137" y="1476"/>
                      <a:pt x="261208" y="7818"/>
                      <a:pt x="286036" y="19757"/>
                    </a:cubicBezTo>
                    <a:cubicBezTo>
                      <a:pt x="385344" y="67511"/>
                      <a:pt x="427137" y="186728"/>
                      <a:pt x="379382" y="286037"/>
                    </a:cubicBezTo>
                    <a:cubicBezTo>
                      <a:pt x="331628" y="385346"/>
                      <a:pt x="212411" y="427138"/>
                      <a:pt x="113102" y="379384"/>
                    </a:cubicBezTo>
                    <a:cubicBezTo>
                      <a:pt x="13793" y="331629"/>
                      <a:pt x="-27999" y="212412"/>
                      <a:pt x="19755" y="113103"/>
                    </a:cubicBezTo>
                    <a:cubicBezTo>
                      <a:pt x="55571" y="38622"/>
                      <a:pt x="131585" y="-3507"/>
                      <a:pt x="209249" y="230"/>
                    </a:cubicBezTo>
                    <a:close/>
                  </a:path>
                </a:pathLst>
              </a:custGeom>
              <a:gradFill>
                <a:gsLst>
                  <a:gs pos="0">
                    <a:srgbClr val="00565E"/>
                  </a:gs>
                  <a:gs pos="50000">
                    <a:srgbClr val="00AEBF"/>
                  </a:gs>
                  <a:gs pos="100000">
                    <a:srgbClr val="00565E"/>
                  </a:gs>
                </a:gsLst>
                <a:lin ang="5400000" scaled="0"/>
              </a:gradFill>
              <a:ln w="25400" cap="flat" cmpd="sng" algn="ctr">
                <a:solidFill>
                  <a:sysClr val="window" lastClr="FFFFFF"/>
                </a:solidFill>
                <a:prstDash val="solid"/>
              </a:ln>
              <a:effectLst>
                <a:outerShdw blurRad="139700" dist="63500" dir="5400000" algn="t" rotWithShape="0">
                  <a:sysClr val="window" lastClr="FFFFFF">
                    <a:lumMod val="50000"/>
                    <a:alpha val="60000"/>
                  </a:sysClr>
                </a:outerShdw>
              </a:effectLst>
            </p:spPr>
            <p:txBody>
              <a:bodyPr rtlCol="0" anchor="ctr"/>
              <a:lstStyle>
                <a:defPPr>
                  <a:defRPr lang="zh-CN"/>
                </a:defPPr>
                <a:lvl1pPr algn="ctr">
                  <a:defRPr sz="1350" kern="0">
                    <a:solidFill>
                      <a:sysClr val="window" lastClr="FFFFFF"/>
                    </a:solidFill>
                    <a:latin typeface="Calibri" panose="020F0502020204030204"/>
                  </a:defRPr>
                </a:lvl1pPr>
              </a:lstStyle>
              <a:p>
                <a:pPr defTabSz="913765">
                  <a:defRPr/>
                </a:pPr>
                <a:r>
                  <a:rPr lang="en-US" altLang="zh-CN" sz="2400" dirty="0">
                    <a:latin typeface="Britannic Bold" panose="020B0903060703020204" pitchFamily="34" charset="0"/>
                  </a:rPr>
                  <a:t>1</a:t>
                </a:r>
                <a:endParaRPr lang="zh-CN" altLang="en-US" sz="2400" dirty="0">
                  <a:latin typeface="Britannic Bold" panose="020B0903060703020204" pitchFamily="34" charset="0"/>
                </a:endParaRPr>
              </a:p>
            </p:txBody>
          </p:sp>
        </p:grpSp>
        <p:pic>
          <p:nvPicPr>
            <p:cNvPr id="2" name="图片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07639" y="2518717"/>
              <a:ext cx="620031" cy="659902"/>
            </a:xfrm>
            <a:prstGeom prst="rect">
              <a:avLst/>
            </a:prstGeom>
          </p:spPr>
        </p:pic>
      </p:grpSp>
      <p:grpSp>
        <p:nvGrpSpPr>
          <p:cNvPr id="4" name="组合 3"/>
          <p:cNvGrpSpPr/>
          <p:nvPr/>
        </p:nvGrpSpPr>
        <p:grpSpPr>
          <a:xfrm>
            <a:off x="4807908" y="2567634"/>
            <a:ext cx="649664" cy="659749"/>
            <a:chOff x="4806816" y="2568228"/>
            <a:chExt cx="649814" cy="659902"/>
          </a:xfrm>
        </p:grpSpPr>
        <p:grpSp>
          <p:nvGrpSpPr>
            <p:cNvPr id="82" name="组合 81"/>
            <p:cNvGrpSpPr/>
            <p:nvPr/>
          </p:nvGrpSpPr>
          <p:grpSpPr>
            <a:xfrm>
              <a:off x="4806816" y="2573272"/>
              <a:ext cx="649814" cy="649814"/>
              <a:chOff x="2891956" y="2501594"/>
              <a:chExt cx="684077" cy="684077"/>
            </a:xfrm>
          </p:grpSpPr>
          <p:sp>
            <p:nvSpPr>
              <p:cNvPr id="83" name="椭圆 82"/>
              <p:cNvSpPr/>
              <p:nvPr>
                <p:custDataLst>
                  <p:tags r:id="rId8"/>
                </p:custDataLst>
              </p:nvPr>
            </p:nvSpPr>
            <p:spPr>
              <a:xfrm rot="1540888">
                <a:off x="2891956" y="2501594"/>
                <a:ext cx="684077" cy="684077"/>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913765">
                  <a:defRPr/>
                </a:pPr>
                <a:endParaRPr lang="en-US" sz="1300" kern="0">
                  <a:solidFill>
                    <a:sysClr val="window" lastClr="FFFFFF"/>
                  </a:solidFill>
                  <a:latin typeface="Calibri" panose="020F0502020204030204"/>
                </a:endParaRPr>
              </a:p>
            </p:txBody>
          </p:sp>
          <p:sp>
            <p:nvSpPr>
              <p:cNvPr id="84" name="文本框 39"/>
              <p:cNvSpPr txBox="1"/>
              <p:nvPr>
                <p:custDataLst>
                  <p:tags r:id="rId9"/>
                </p:custDataLst>
              </p:nvPr>
            </p:nvSpPr>
            <p:spPr>
              <a:xfrm>
                <a:off x="3007667" y="2617303"/>
                <a:ext cx="452657" cy="452659"/>
              </a:xfrm>
              <a:custGeom>
                <a:avLst/>
                <a:gdLst>
                  <a:gd name="connsiteX0" fmla="*/ 209249 w 399137"/>
                  <a:gd name="connsiteY0" fmla="*/ 230 h 399139"/>
                  <a:gd name="connsiteX1" fmla="*/ 286036 w 399137"/>
                  <a:gd name="connsiteY1" fmla="*/ 19757 h 399139"/>
                  <a:gd name="connsiteX2" fmla="*/ 379382 w 399137"/>
                  <a:gd name="connsiteY2" fmla="*/ 286037 h 399139"/>
                  <a:gd name="connsiteX3" fmla="*/ 113102 w 399137"/>
                  <a:gd name="connsiteY3" fmla="*/ 379384 h 399139"/>
                  <a:gd name="connsiteX4" fmla="*/ 19755 w 399137"/>
                  <a:gd name="connsiteY4" fmla="*/ 113103 h 399139"/>
                  <a:gd name="connsiteX5" fmla="*/ 209249 w 399137"/>
                  <a:gd name="connsiteY5" fmla="*/ 230 h 3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37" h="399139">
                    <a:moveTo>
                      <a:pt x="209249" y="230"/>
                    </a:moveTo>
                    <a:cubicBezTo>
                      <a:pt x="235137" y="1476"/>
                      <a:pt x="261208" y="7818"/>
                      <a:pt x="286036" y="19757"/>
                    </a:cubicBezTo>
                    <a:cubicBezTo>
                      <a:pt x="385344" y="67511"/>
                      <a:pt x="427137" y="186728"/>
                      <a:pt x="379382" y="286037"/>
                    </a:cubicBezTo>
                    <a:cubicBezTo>
                      <a:pt x="331628" y="385346"/>
                      <a:pt x="212411" y="427138"/>
                      <a:pt x="113102" y="379384"/>
                    </a:cubicBezTo>
                    <a:cubicBezTo>
                      <a:pt x="13793" y="331629"/>
                      <a:pt x="-27999" y="212412"/>
                      <a:pt x="19755" y="113103"/>
                    </a:cubicBezTo>
                    <a:cubicBezTo>
                      <a:pt x="55571" y="38622"/>
                      <a:pt x="131585" y="-3507"/>
                      <a:pt x="209249" y="230"/>
                    </a:cubicBezTo>
                    <a:close/>
                  </a:path>
                </a:pathLst>
              </a:custGeom>
              <a:gradFill>
                <a:gsLst>
                  <a:gs pos="0">
                    <a:srgbClr val="00565E"/>
                  </a:gs>
                  <a:gs pos="50000">
                    <a:srgbClr val="00AEBF"/>
                  </a:gs>
                  <a:gs pos="100000">
                    <a:srgbClr val="00565E"/>
                  </a:gs>
                </a:gsLst>
                <a:lin ang="5400000" scaled="0"/>
              </a:gradFill>
              <a:ln w="25400" cap="flat" cmpd="sng" algn="ctr">
                <a:solidFill>
                  <a:sysClr val="window" lastClr="FFFFFF"/>
                </a:solidFill>
                <a:prstDash val="solid"/>
              </a:ln>
              <a:effectLst>
                <a:outerShdw blurRad="139700" dist="63500" dir="5400000" algn="t" rotWithShape="0">
                  <a:sysClr val="window" lastClr="FFFFFF">
                    <a:lumMod val="50000"/>
                    <a:alpha val="60000"/>
                  </a:sysClr>
                </a:outerShdw>
              </a:effectLst>
            </p:spPr>
            <p:txBody>
              <a:bodyPr rtlCol="0" anchor="ctr"/>
              <a:lstStyle>
                <a:defPPr>
                  <a:defRPr lang="zh-CN"/>
                </a:defPPr>
                <a:lvl1pPr algn="ctr">
                  <a:defRPr sz="1350" kern="0">
                    <a:solidFill>
                      <a:sysClr val="window" lastClr="FFFFFF"/>
                    </a:solidFill>
                    <a:latin typeface="Calibri" panose="020F0502020204030204"/>
                  </a:defRPr>
                </a:lvl1pPr>
              </a:lstStyle>
              <a:p>
                <a:pPr defTabSz="913765">
                  <a:defRPr/>
                </a:pPr>
                <a:r>
                  <a:rPr lang="en-US" altLang="zh-CN" sz="2400" dirty="0">
                    <a:latin typeface="Britannic Bold" panose="020B0903060703020204" pitchFamily="34" charset="0"/>
                  </a:rPr>
                  <a:t>2</a:t>
                </a:r>
                <a:endParaRPr lang="zh-CN" altLang="en-US" sz="2400" dirty="0">
                  <a:latin typeface="Britannic Bold" panose="020B0903060703020204" pitchFamily="34" charset="0"/>
                </a:endParaRPr>
              </a:p>
            </p:txBody>
          </p:sp>
        </p:grpSp>
        <p:pic>
          <p:nvPicPr>
            <p:cNvPr id="41" name="图片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18304" y="2568228"/>
              <a:ext cx="620031" cy="659902"/>
            </a:xfrm>
            <a:prstGeom prst="rect">
              <a:avLst/>
            </a:prstGeom>
          </p:spPr>
        </p:pic>
      </p:grpSp>
      <p:grpSp>
        <p:nvGrpSpPr>
          <p:cNvPr id="5" name="组合 4"/>
          <p:cNvGrpSpPr/>
          <p:nvPr/>
        </p:nvGrpSpPr>
        <p:grpSpPr>
          <a:xfrm>
            <a:off x="6709627" y="2518134"/>
            <a:ext cx="649664" cy="689754"/>
            <a:chOff x="6708975" y="2518717"/>
            <a:chExt cx="649814" cy="689914"/>
          </a:xfrm>
        </p:grpSpPr>
        <p:grpSp>
          <p:nvGrpSpPr>
            <p:cNvPr id="91" name="组合 90"/>
            <p:cNvGrpSpPr/>
            <p:nvPr/>
          </p:nvGrpSpPr>
          <p:grpSpPr>
            <a:xfrm>
              <a:off x="6708975" y="2558817"/>
              <a:ext cx="649814" cy="649814"/>
              <a:chOff x="2891956" y="2501594"/>
              <a:chExt cx="684077" cy="684077"/>
            </a:xfrm>
          </p:grpSpPr>
          <p:sp>
            <p:nvSpPr>
              <p:cNvPr id="92" name="椭圆 91"/>
              <p:cNvSpPr/>
              <p:nvPr>
                <p:custDataLst>
                  <p:tags r:id="rId6"/>
                </p:custDataLst>
              </p:nvPr>
            </p:nvSpPr>
            <p:spPr>
              <a:xfrm rot="1540888">
                <a:off x="2891956" y="2501594"/>
                <a:ext cx="684077" cy="684077"/>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913765">
                  <a:defRPr/>
                </a:pPr>
                <a:endParaRPr lang="en-US" sz="1300" kern="0">
                  <a:solidFill>
                    <a:sysClr val="window" lastClr="FFFFFF"/>
                  </a:solidFill>
                  <a:latin typeface="Calibri" panose="020F0502020204030204"/>
                </a:endParaRPr>
              </a:p>
            </p:txBody>
          </p:sp>
          <p:sp>
            <p:nvSpPr>
              <p:cNvPr id="93" name="文本框 47"/>
              <p:cNvSpPr txBox="1"/>
              <p:nvPr>
                <p:custDataLst>
                  <p:tags r:id="rId7"/>
                </p:custDataLst>
              </p:nvPr>
            </p:nvSpPr>
            <p:spPr>
              <a:xfrm>
                <a:off x="3007667" y="2617303"/>
                <a:ext cx="452657" cy="452659"/>
              </a:xfrm>
              <a:custGeom>
                <a:avLst/>
                <a:gdLst>
                  <a:gd name="connsiteX0" fmla="*/ 209249 w 399137"/>
                  <a:gd name="connsiteY0" fmla="*/ 230 h 399139"/>
                  <a:gd name="connsiteX1" fmla="*/ 286036 w 399137"/>
                  <a:gd name="connsiteY1" fmla="*/ 19757 h 399139"/>
                  <a:gd name="connsiteX2" fmla="*/ 379382 w 399137"/>
                  <a:gd name="connsiteY2" fmla="*/ 286037 h 399139"/>
                  <a:gd name="connsiteX3" fmla="*/ 113102 w 399137"/>
                  <a:gd name="connsiteY3" fmla="*/ 379384 h 399139"/>
                  <a:gd name="connsiteX4" fmla="*/ 19755 w 399137"/>
                  <a:gd name="connsiteY4" fmla="*/ 113103 h 399139"/>
                  <a:gd name="connsiteX5" fmla="*/ 209249 w 399137"/>
                  <a:gd name="connsiteY5" fmla="*/ 230 h 3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37" h="399139">
                    <a:moveTo>
                      <a:pt x="209249" y="230"/>
                    </a:moveTo>
                    <a:cubicBezTo>
                      <a:pt x="235137" y="1476"/>
                      <a:pt x="261208" y="7818"/>
                      <a:pt x="286036" y="19757"/>
                    </a:cubicBezTo>
                    <a:cubicBezTo>
                      <a:pt x="385344" y="67511"/>
                      <a:pt x="427137" y="186728"/>
                      <a:pt x="379382" y="286037"/>
                    </a:cubicBezTo>
                    <a:cubicBezTo>
                      <a:pt x="331628" y="385346"/>
                      <a:pt x="212411" y="427138"/>
                      <a:pt x="113102" y="379384"/>
                    </a:cubicBezTo>
                    <a:cubicBezTo>
                      <a:pt x="13793" y="331629"/>
                      <a:pt x="-27999" y="212412"/>
                      <a:pt x="19755" y="113103"/>
                    </a:cubicBezTo>
                    <a:cubicBezTo>
                      <a:pt x="55571" y="38622"/>
                      <a:pt x="131585" y="-3507"/>
                      <a:pt x="209249" y="230"/>
                    </a:cubicBezTo>
                    <a:close/>
                  </a:path>
                </a:pathLst>
              </a:custGeom>
              <a:gradFill>
                <a:gsLst>
                  <a:gs pos="0">
                    <a:srgbClr val="00565E"/>
                  </a:gs>
                  <a:gs pos="50000">
                    <a:srgbClr val="00AEBF"/>
                  </a:gs>
                  <a:gs pos="100000">
                    <a:srgbClr val="00565E"/>
                  </a:gs>
                </a:gsLst>
                <a:lin ang="5400000" scaled="0"/>
              </a:gradFill>
              <a:ln w="25400" cap="flat" cmpd="sng" algn="ctr">
                <a:solidFill>
                  <a:sysClr val="window" lastClr="FFFFFF"/>
                </a:solidFill>
                <a:prstDash val="solid"/>
              </a:ln>
              <a:effectLst>
                <a:outerShdw blurRad="139700" dist="63500" dir="5400000" algn="t" rotWithShape="0">
                  <a:sysClr val="window" lastClr="FFFFFF">
                    <a:lumMod val="50000"/>
                    <a:alpha val="60000"/>
                  </a:sysClr>
                </a:outerShdw>
              </a:effectLst>
            </p:spPr>
            <p:txBody>
              <a:bodyPr rtlCol="0" anchor="ctr"/>
              <a:lstStyle>
                <a:defPPr>
                  <a:defRPr lang="zh-CN"/>
                </a:defPPr>
                <a:lvl1pPr algn="ctr">
                  <a:defRPr sz="1350" kern="0">
                    <a:solidFill>
                      <a:sysClr val="window" lastClr="FFFFFF"/>
                    </a:solidFill>
                    <a:latin typeface="Calibri" panose="020F0502020204030204"/>
                  </a:defRPr>
                </a:lvl1pPr>
              </a:lstStyle>
              <a:p>
                <a:pPr defTabSz="913765">
                  <a:defRPr/>
                </a:pPr>
                <a:r>
                  <a:rPr lang="en-US" altLang="zh-CN" sz="2400" dirty="0">
                    <a:latin typeface="Britannic Bold" panose="020B0903060703020204" pitchFamily="34" charset="0"/>
                  </a:rPr>
                  <a:t>3</a:t>
                </a:r>
                <a:endParaRPr lang="zh-CN" altLang="en-US" sz="2400" dirty="0">
                  <a:latin typeface="Britannic Bold" panose="020B0903060703020204" pitchFamily="34" charset="0"/>
                </a:endParaRPr>
              </a:p>
            </p:txBody>
          </p:sp>
        </p:grpSp>
        <p:pic>
          <p:nvPicPr>
            <p:cNvPr id="42" name="图片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23866" y="2518717"/>
              <a:ext cx="620031" cy="659902"/>
            </a:xfrm>
            <a:prstGeom prst="rect">
              <a:avLst/>
            </a:prstGeom>
          </p:spPr>
        </p:pic>
      </p:grpSp>
      <p:grpSp>
        <p:nvGrpSpPr>
          <p:cNvPr id="6" name="组合 5"/>
          <p:cNvGrpSpPr/>
          <p:nvPr/>
        </p:nvGrpSpPr>
        <p:grpSpPr>
          <a:xfrm>
            <a:off x="8611344" y="2533410"/>
            <a:ext cx="649664" cy="674479"/>
            <a:chOff x="8611132" y="2533996"/>
            <a:chExt cx="649814" cy="674635"/>
          </a:xfrm>
        </p:grpSpPr>
        <p:grpSp>
          <p:nvGrpSpPr>
            <p:cNvPr id="100" name="组合 99"/>
            <p:cNvGrpSpPr/>
            <p:nvPr/>
          </p:nvGrpSpPr>
          <p:grpSpPr>
            <a:xfrm>
              <a:off x="8611132" y="2558817"/>
              <a:ext cx="649814" cy="649814"/>
              <a:chOff x="2891956" y="2501594"/>
              <a:chExt cx="684077" cy="684077"/>
            </a:xfrm>
          </p:grpSpPr>
          <p:sp>
            <p:nvSpPr>
              <p:cNvPr id="101" name="椭圆 100"/>
              <p:cNvSpPr/>
              <p:nvPr>
                <p:custDataLst>
                  <p:tags r:id="rId4"/>
                </p:custDataLst>
              </p:nvPr>
            </p:nvSpPr>
            <p:spPr>
              <a:xfrm rot="1540888">
                <a:off x="2891956" y="2501594"/>
                <a:ext cx="684077" cy="684077"/>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913765">
                  <a:defRPr/>
                </a:pPr>
                <a:endParaRPr lang="en-US" sz="1300" kern="0">
                  <a:solidFill>
                    <a:sysClr val="window" lastClr="FFFFFF"/>
                  </a:solidFill>
                  <a:latin typeface="Calibri" panose="020F0502020204030204"/>
                </a:endParaRPr>
              </a:p>
            </p:txBody>
          </p:sp>
          <p:sp>
            <p:nvSpPr>
              <p:cNvPr id="102" name="文本框 55"/>
              <p:cNvSpPr txBox="1"/>
              <p:nvPr>
                <p:custDataLst>
                  <p:tags r:id="rId5"/>
                </p:custDataLst>
              </p:nvPr>
            </p:nvSpPr>
            <p:spPr>
              <a:xfrm>
                <a:off x="3007667" y="2617303"/>
                <a:ext cx="452657" cy="452659"/>
              </a:xfrm>
              <a:custGeom>
                <a:avLst/>
                <a:gdLst>
                  <a:gd name="connsiteX0" fmla="*/ 209249 w 399137"/>
                  <a:gd name="connsiteY0" fmla="*/ 230 h 399139"/>
                  <a:gd name="connsiteX1" fmla="*/ 286036 w 399137"/>
                  <a:gd name="connsiteY1" fmla="*/ 19757 h 399139"/>
                  <a:gd name="connsiteX2" fmla="*/ 379382 w 399137"/>
                  <a:gd name="connsiteY2" fmla="*/ 286037 h 399139"/>
                  <a:gd name="connsiteX3" fmla="*/ 113102 w 399137"/>
                  <a:gd name="connsiteY3" fmla="*/ 379384 h 399139"/>
                  <a:gd name="connsiteX4" fmla="*/ 19755 w 399137"/>
                  <a:gd name="connsiteY4" fmla="*/ 113103 h 399139"/>
                  <a:gd name="connsiteX5" fmla="*/ 209249 w 399137"/>
                  <a:gd name="connsiteY5" fmla="*/ 230 h 39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37" h="399139">
                    <a:moveTo>
                      <a:pt x="209249" y="230"/>
                    </a:moveTo>
                    <a:cubicBezTo>
                      <a:pt x="235137" y="1476"/>
                      <a:pt x="261208" y="7818"/>
                      <a:pt x="286036" y="19757"/>
                    </a:cubicBezTo>
                    <a:cubicBezTo>
                      <a:pt x="385344" y="67511"/>
                      <a:pt x="427137" y="186728"/>
                      <a:pt x="379382" y="286037"/>
                    </a:cubicBezTo>
                    <a:cubicBezTo>
                      <a:pt x="331628" y="385346"/>
                      <a:pt x="212411" y="427138"/>
                      <a:pt x="113102" y="379384"/>
                    </a:cubicBezTo>
                    <a:cubicBezTo>
                      <a:pt x="13793" y="331629"/>
                      <a:pt x="-27999" y="212412"/>
                      <a:pt x="19755" y="113103"/>
                    </a:cubicBezTo>
                    <a:cubicBezTo>
                      <a:pt x="55571" y="38622"/>
                      <a:pt x="131585" y="-3507"/>
                      <a:pt x="209249" y="230"/>
                    </a:cubicBezTo>
                    <a:close/>
                  </a:path>
                </a:pathLst>
              </a:custGeom>
              <a:gradFill>
                <a:gsLst>
                  <a:gs pos="0">
                    <a:srgbClr val="00565E"/>
                  </a:gs>
                  <a:gs pos="50000">
                    <a:srgbClr val="00AEBF"/>
                  </a:gs>
                  <a:gs pos="100000">
                    <a:srgbClr val="00565E"/>
                  </a:gs>
                </a:gsLst>
                <a:lin ang="5400000" scaled="0"/>
              </a:gradFill>
              <a:ln w="25400" cap="flat" cmpd="sng" algn="ctr">
                <a:solidFill>
                  <a:sysClr val="window" lastClr="FFFFFF"/>
                </a:solidFill>
                <a:prstDash val="solid"/>
              </a:ln>
              <a:effectLst>
                <a:outerShdw blurRad="139700" dist="63500" dir="5400000" algn="t" rotWithShape="0">
                  <a:sysClr val="window" lastClr="FFFFFF">
                    <a:lumMod val="50000"/>
                    <a:alpha val="60000"/>
                  </a:sysClr>
                </a:outerShdw>
              </a:effectLst>
            </p:spPr>
            <p:txBody>
              <a:bodyPr rtlCol="0" anchor="ctr"/>
              <a:lstStyle>
                <a:defPPr>
                  <a:defRPr lang="zh-CN"/>
                </a:defPPr>
                <a:lvl1pPr algn="ctr">
                  <a:defRPr sz="1350" kern="0">
                    <a:solidFill>
                      <a:sysClr val="window" lastClr="FFFFFF"/>
                    </a:solidFill>
                    <a:latin typeface="Calibri" panose="020F0502020204030204"/>
                  </a:defRPr>
                </a:lvl1pPr>
              </a:lstStyle>
              <a:p>
                <a:pPr defTabSz="913765">
                  <a:defRPr/>
                </a:pPr>
                <a:r>
                  <a:rPr lang="en-US" altLang="zh-CN" sz="2400" dirty="0">
                    <a:latin typeface="Britannic Bold" panose="020B0903060703020204" pitchFamily="34" charset="0"/>
                  </a:rPr>
                  <a:t>4</a:t>
                </a:r>
                <a:endParaRPr lang="zh-CN" altLang="en-US" sz="2400" dirty="0">
                  <a:latin typeface="Britannic Bold" panose="020B0903060703020204" pitchFamily="34" charset="0"/>
                </a:endParaRPr>
              </a:p>
            </p:txBody>
          </p:sp>
        </p:grpSp>
        <p:pic>
          <p:nvPicPr>
            <p:cNvPr id="43" name="图片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14115" y="2533996"/>
              <a:ext cx="620031" cy="659902"/>
            </a:xfrm>
            <a:prstGeom prst="rect">
              <a:avLst/>
            </a:prstGeom>
          </p:spPr>
        </p:pic>
      </p:grpSp>
      <p:pic>
        <p:nvPicPr>
          <p:cNvPr id="44" name="图片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40857" y="1053285"/>
            <a:ext cx="519027" cy="552403"/>
          </a:xfrm>
          <a:prstGeom prst="rect">
            <a:avLst/>
          </a:prstGeom>
        </p:spPr>
      </p:pic>
      <p:pic>
        <p:nvPicPr>
          <p:cNvPr id="45" name="图片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968" y="-158937"/>
            <a:ext cx="1337765" cy="1100075"/>
          </a:xfrm>
          <a:prstGeom prst="rect">
            <a:avLst/>
          </a:prstGeom>
          <a:effectLst>
            <a:outerShdw blurRad="50800" dist="38100" dir="8100000" sx="105000" sy="105000" algn="tr" rotWithShape="0">
              <a:prstClr val="black">
                <a:alpha val="24000"/>
              </a:prstClr>
            </a:outerShdw>
          </a:effectLst>
        </p:spPr>
      </p:pic>
      <p:pic>
        <p:nvPicPr>
          <p:cNvPr id="46" name="图片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32538" y="-120846"/>
            <a:ext cx="1444421" cy="606413"/>
          </a:xfrm>
          <a:prstGeom prst="rect">
            <a:avLst/>
          </a:prstGeom>
          <a:effectLst>
            <a:outerShdw blurRad="50800" dist="38100" dir="8100000" sx="105000" sy="105000" algn="tr" rotWithShape="0">
              <a:prstClr val="black">
                <a:alpha val="24000"/>
              </a:prstClr>
            </a:outerShdw>
          </a:effectLst>
        </p:spPr>
      </p:pic>
      <p:pic>
        <p:nvPicPr>
          <p:cNvPr id="47" name="图片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0951311" y="-158937"/>
            <a:ext cx="1337765" cy="1100075"/>
          </a:xfrm>
          <a:prstGeom prst="rect">
            <a:avLst/>
          </a:prstGeom>
          <a:effectLst>
            <a:outerShdw blurRad="50800" dist="38100" dir="8100000" sx="105000" sy="105000" algn="tr" rotWithShape="0">
              <a:prstClr val="black">
                <a:alpha val="24000"/>
              </a:prstClr>
            </a:outerShdw>
          </a:effectLst>
        </p:spPr>
      </p:pic>
      <p:pic>
        <p:nvPicPr>
          <p:cNvPr id="48" name="图片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75020" y="-120847"/>
            <a:ext cx="1444421" cy="606413"/>
          </a:xfrm>
          <a:prstGeom prst="rect">
            <a:avLst/>
          </a:prstGeom>
          <a:effectLst>
            <a:outerShdw blurRad="50800" dist="38100" dir="8100000" sx="105000" sy="105000" algn="tr" rotWithShape="0">
              <a:prstClr val="black">
                <a:alpha val="24000"/>
              </a:prstClr>
            </a:outerShdw>
          </a:effectLst>
        </p:spPr>
      </p:pic>
      <p:pic>
        <p:nvPicPr>
          <p:cNvPr id="49" name="图片 4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49542" y="1033051"/>
            <a:ext cx="519027" cy="5524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anim calcmode="lin" valueType="num">
                                      <p:cBhvr>
                                        <p:cTn id="8" dur="750" fill="hold"/>
                                        <p:tgtEl>
                                          <p:spTgt spid="69"/>
                                        </p:tgtEl>
                                        <p:attrNameLst>
                                          <p:attrName>ppt_w</p:attrName>
                                        </p:attrNameLst>
                                      </p:cBhvr>
                                      <p:tavLst>
                                        <p:tav tm="0" fmla="#ppt_w*sin(2.5*pi*$)">
                                          <p:val>
                                            <p:fltVal val="0"/>
                                          </p:val>
                                        </p:tav>
                                        <p:tav tm="100000">
                                          <p:val>
                                            <p:fltVal val="1"/>
                                          </p:val>
                                        </p:tav>
                                      </p:tavLst>
                                    </p:anim>
                                    <p:anim calcmode="lin" valueType="num">
                                      <p:cBhvr>
                                        <p:cTn id="9" dur="750" fill="hold"/>
                                        <p:tgtEl>
                                          <p:spTgt spid="6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par>
                                <p:cTn id="21" presetID="47" presetClass="entr" presetSubtype="0" fill="hold" grpId="0" nodeType="with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anim calcmode="lin" valueType="num">
                                      <p:cBhvr>
                                        <p:cTn id="24" dur="500" fill="hold"/>
                                        <p:tgtEl>
                                          <p:spTgt spid="68"/>
                                        </p:tgtEl>
                                        <p:attrNameLst>
                                          <p:attrName>ppt_x</p:attrName>
                                        </p:attrNameLst>
                                      </p:cBhvr>
                                      <p:tavLst>
                                        <p:tav tm="0">
                                          <p:val>
                                            <p:strVal val="#ppt_x"/>
                                          </p:val>
                                        </p:tav>
                                        <p:tav tm="100000">
                                          <p:val>
                                            <p:strVal val="#ppt_x"/>
                                          </p:val>
                                        </p:tav>
                                      </p:tavLst>
                                    </p:anim>
                                    <p:anim calcmode="lin" valueType="num">
                                      <p:cBhvr>
                                        <p:cTn id="25" dur="500" fill="hold"/>
                                        <p:tgtEl>
                                          <p:spTgt spid="6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22" presetClass="entr" presetSubtype="1" fill="hold" nodeType="withEffect">
                                  <p:stCondLst>
                                    <p:cond delay="250"/>
                                  </p:stCondLst>
                                  <p:childTnLst>
                                    <p:set>
                                      <p:cBhvr>
                                        <p:cTn id="31" dur="1" fill="hold">
                                          <p:stCondLst>
                                            <p:cond delay="0"/>
                                          </p:stCondLst>
                                        </p:cTn>
                                        <p:tgtEl>
                                          <p:spTgt spid="70"/>
                                        </p:tgtEl>
                                        <p:attrNameLst>
                                          <p:attrName>style.visibility</p:attrName>
                                        </p:attrNameLst>
                                      </p:cBhvr>
                                      <p:to>
                                        <p:strVal val="visible"/>
                                      </p:to>
                                    </p:set>
                                    <p:animEffect transition="in" filter="wipe(up)">
                                      <p:cBhvr>
                                        <p:cTn id="32" dur="500"/>
                                        <p:tgtEl>
                                          <p:spTgt spid="7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250"/>
                                        <p:tgtEl>
                                          <p:spTgt spid="76"/>
                                        </p:tgtEl>
                                      </p:cBhvr>
                                    </p:animEffect>
                                  </p:childTnLst>
                                </p:cTn>
                              </p:par>
                              <p:par>
                                <p:cTn id="37" presetID="32" presetClass="emph" presetSubtype="0" fill="hold" nodeType="withEffect">
                                  <p:stCondLst>
                                    <p:cond delay="0"/>
                                  </p:stCondLst>
                                  <p:childTnLst>
                                    <p:animRot by="120000">
                                      <p:cBhvr>
                                        <p:cTn id="38" dur="50" fill="hold">
                                          <p:stCondLst>
                                            <p:cond delay="0"/>
                                          </p:stCondLst>
                                        </p:cTn>
                                        <p:tgtEl>
                                          <p:spTgt spid="76"/>
                                        </p:tgtEl>
                                        <p:attrNameLst>
                                          <p:attrName>r</p:attrName>
                                        </p:attrNameLst>
                                      </p:cBhvr>
                                    </p:animRot>
                                    <p:animRot by="-240000">
                                      <p:cBhvr>
                                        <p:cTn id="39" dur="100" fill="hold">
                                          <p:stCondLst>
                                            <p:cond delay="100"/>
                                          </p:stCondLst>
                                        </p:cTn>
                                        <p:tgtEl>
                                          <p:spTgt spid="76"/>
                                        </p:tgtEl>
                                        <p:attrNameLst>
                                          <p:attrName>r</p:attrName>
                                        </p:attrNameLst>
                                      </p:cBhvr>
                                    </p:animRot>
                                    <p:animRot by="240000">
                                      <p:cBhvr>
                                        <p:cTn id="40" dur="100" fill="hold">
                                          <p:stCondLst>
                                            <p:cond delay="200"/>
                                          </p:stCondLst>
                                        </p:cTn>
                                        <p:tgtEl>
                                          <p:spTgt spid="76"/>
                                        </p:tgtEl>
                                        <p:attrNameLst>
                                          <p:attrName>r</p:attrName>
                                        </p:attrNameLst>
                                      </p:cBhvr>
                                    </p:animRot>
                                    <p:animRot by="-240000">
                                      <p:cBhvr>
                                        <p:cTn id="41" dur="100" fill="hold">
                                          <p:stCondLst>
                                            <p:cond delay="300"/>
                                          </p:stCondLst>
                                        </p:cTn>
                                        <p:tgtEl>
                                          <p:spTgt spid="76"/>
                                        </p:tgtEl>
                                        <p:attrNameLst>
                                          <p:attrName>r</p:attrName>
                                        </p:attrNameLst>
                                      </p:cBhvr>
                                    </p:animRot>
                                    <p:animRot by="120000">
                                      <p:cBhvr>
                                        <p:cTn id="42" dur="100" fill="hold">
                                          <p:stCondLst>
                                            <p:cond delay="400"/>
                                          </p:stCondLst>
                                        </p:cTn>
                                        <p:tgtEl>
                                          <p:spTgt spid="76"/>
                                        </p:tgtEl>
                                        <p:attrNameLst>
                                          <p:attrName>r</p:attrName>
                                        </p:attrNameLst>
                                      </p:cBhvr>
                                    </p:animRo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22" presetClass="entr" presetSubtype="1" fill="hold" nodeType="withEffect">
                                  <p:stCondLst>
                                    <p:cond delay="250"/>
                                  </p:stCondLst>
                                  <p:childTnLst>
                                    <p:set>
                                      <p:cBhvr>
                                        <p:cTn id="48" dur="1" fill="hold">
                                          <p:stCondLst>
                                            <p:cond delay="0"/>
                                          </p:stCondLst>
                                        </p:cTn>
                                        <p:tgtEl>
                                          <p:spTgt spid="79"/>
                                        </p:tgtEl>
                                        <p:attrNameLst>
                                          <p:attrName>style.visibility</p:attrName>
                                        </p:attrNameLst>
                                      </p:cBhvr>
                                      <p:to>
                                        <p:strVal val="visible"/>
                                      </p:to>
                                    </p:set>
                                    <p:animEffect transition="in" filter="wipe(up)">
                                      <p:cBhvr>
                                        <p:cTn id="49" dur="500"/>
                                        <p:tgtEl>
                                          <p:spTgt spid="79"/>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50"/>
                                        <p:tgtEl>
                                          <p:spTgt spid="85"/>
                                        </p:tgtEl>
                                      </p:cBhvr>
                                    </p:animEffect>
                                  </p:childTnLst>
                                </p:cTn>
                              </p:par>
                              <p:par>
                                <p:cTn id="54" presetID="32" presetClass="emph" presetSubtype="0" fill="hold" nodeType="withEffect">
                                  <p:stCondLst>
                                    <p:cond delay="0"/>
                                  </p:stCondLst>
                                  <p:childTnLst>
                                    <p:animRot by="120000">
                                      <p:cBhvr>
                                        <p:cTn id="55" dur="50" fill="hold">
                                          <p:stCondLst>
                                            <p:cond delay="0"/>
                                          </p:stCondLst>
                                        </p:cTn>
                                        <p:tgtEl>
                                          <p:spTgt spid="85"/>
                                        </p:tgtEl>
                                        <p:attrNameLst>
                                          <p:attrName>r</p:attrName>
                                        </p:attrNameLst>
                                      </p:cBhvr>
                                    </p:animRot>
                                    <p:animRot by="-240000">
                                      <p:cBhvr>
                                        <p:cTn id="56" dur="100" fill="hold">
                                          <p:stCondLst>
                                            <p:cond delay="100"/>
                                          </p:stCondLst>
                                        </p:cTn>
                                        <p:tgtEl>
                                          <p:spTgt spid="85"/>
                                        </p:tgtEl>
                                        <p:attrNameLst>
                                          <p:attrName>r</p:attrName>
                                        </p:attrNameLst>
                                      </p:cBhvr>
                                    </p:animRot>
                                    <p:animRot by="240000">
                                      <p:cBhvr>
                                        <p:cTn id="57" dur="100" fill="hold">
                                          <p:stCondLst>
                                            <p:cond delay="200"/>
                                          </p:stCondLst>
                                        </p:cTn>
                                        <p:tgtEl>
                                          <p:spTgt spid="85"/>
                                        </p:tgtEl>
                                        <p:attrNameLst>
                                          <p:attrName>r</p:attrName>
                                        </p:attrNameLst>
                                      </p:cBhvr>
                                    </p:animRot>
                                    <p:animRot by="-240000">
                                      <p:cBhvr>
                                        <p:cTn id="58" dur="100" fill="hold">
                                          <p:stCondLst>
                                            <p:cond delay="300"/>
                                          </p:stCondLst>
                                        </p:cTn>
                                        <p:tgtEl>
                                          <p:spTgt spid="85"/>
                                        </p:tgtEl>
                                        <p:attrNameLst>
                                          <p:attrName>r</p:attrName>
                                        </p:attrNameLst>
                                      </p:cBhvr>
                                    </p:animRot>
                                    <p:animRot by="120000">
                                      <p:cBhvr>
                                        <p:cTn id="59" dur="100" fill="hold">
                                          <p:stCondLst>
                                            <p:cond delay="400"/>
                                          </p:stCondLst>
                                        </p:cTn>
                                        <p:tgtEl>
                                          <p:spTgt spid="85"/>
                                        </p:tgtEl>
                                        <p:attrNameLst>
                                          <p:attrName>r</p:attrName>
                                        </p:attrNameLst>
                                      </p:cBhvr>
                                    </p:animRo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22" presetClass="entr" presetSubtype="1" fill="hold" nodeType="withEffect">
                                  <p:stCondLst>
                                    <p:cond delay="250"/>
                                  </p:stCondLst>
                                  <p:childTnLst>
                                    <p:set>
                                      <p:cBhvr>
                                        <p:cTn id="65" dur="1" fill="hold">
                                          <p:stCondLst>
                                            <p:cond delay="0"/>
                                          </p:stCondLst>
                                        </p:cTn>
                                        <p:tgtEl>
                                          <p:spTgt spid="88"/>
                                        </p:tgtEl>
                                        <p:attrNameLst>
                                          <p:attrName>style.visibility</p:attrName>
                                        </p:attrNameLst>
                                      </p:cBhvr>
                                      <p:to>
                                        <p:strVal val="visible"/>
                                      </p:to>
                                    </p:set>
                                    <p:animEffect transition="in" filter="wipe(up)">
                                      <p:cBhvr>
                                        <p:cTn id="66" dur="500"/>
                                        <p:tgtEl>
                                          <p:spTgt spid="88"/>
                                        </p:tgtEl>
                                      </p:cBhvr>
                                    </p:animEffect>
                                  </p:childTnLst>
                                </p:cTn>
                              </p:par>
                            </p:childTnLst>
                          </p:cTn>
                        </p:par>
                        <p:par>
                          <p:cTn id="67" fill="hold">
                            <p:stCondLst>
                              <p:cond delay="4000"/>
                            </p:stCondLst>
                            <p:childTnLst>
                              <p:par>
                                <p:cTn id="68" presetID="10" presetClass="entr" presetSubtype="0" fill="hold"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250"/>
                                        <p:tgtEl>
                                          <p:spTgt spid="94"/>
                                        </p:tgtEl>
                                      </p:cBhvr>
                                    </p:animEffect>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32" presetClass="emph" presetSubtype="0" fill="hold" nodeType="withEffect">
                                  <p:stCondLst>
                                    <p:cond delay="0"/>
                                  </p:stCondLst>
                                  <p:childTnLst>
                                    <p:animRot by="120000">
                                      <p:cBhvr>
                                        <p:cTn id="76" dur="50" fill="hold">
                                          <p:stCondLst>
                                            <p:cond delay="0"/>
                                          </p:stCondLst>
                                        </p:cTn>
                                        <p:tgtEl>
                                          <p:spTgt spid="94"/>
                                        </p:tgtEl>
                                        <p:attrNameLst>
                                          <p:attrName>r</p:attrName>
                                        </p:attrNameLst>
                                      </p:cBhvr>
                                    </p:animRot>
                                    <p:animRot by="-240000">
                                      <p:cBhvr>
                                        <p:cTn id="77" dur="100" fill="hold">
                                          <p:stCondLst>
                                            <p:cond delay="100"/>
                                          </p:stCondLst>
                                        </p:cTn>
                                        <p:tgtEl>
                                          <p:spTgt spid="94"/>
                                        </p:tgtEl>
                                        <p:attrNameLst>
                                          <p:attrName>r</p:attrName>
                                        </p:attrNameLst>
                                      </p:cBhvr>
                                    </p:animRot>
                                    <p:animRot by="240000">
                                      <p:cBhvr>
                                        <p:cTn id="78" dur="100" fill="hold">
                                          <p:stCondLst>
                                            <p:cond delay="200"/>
                                          </p:stCondLst>
                                        </p:cTn>
                                        <p:tgtEl>
                                          <p:spTgt spid="94"/>
                                        </p:tgtEl>
                                        <p:attrNameLst>
                                          <p:attrName>r</p:attrName>
                                        </p:attrNameLst>
                                      </p:cBhvr>
                                    </p:animRot>
                                    <p:animRot by="-240000">
                                      <p:cBhvr>
                                        <p:cTn id="79" dur="100" fill="hold">
                                          <p:stCondLst>
                                            <p:cond delay="300"/>
                                          </p:stCondLst>
                                        </p:cTn>
                                        <p:tgtEl>
                                          <p:spTgt spid="94"/>
                                        </p:tgtEl>
                                        <p:attrNameLst>
                                          <p:attrName>r</p:attrName>
                                        </p:attrNameLst>
                                      </p:cBhvr>
                                    </p:animRot>
                                    <p:animRot by="120000">
                                      <p:cBhvr>
                                        <p:cTn id="80" dur="100" fill="hold">
                                          <p:stCondLst>
                                            <p:cond delay="400"/>
                                          </p:stCondLst>
                                        </p:cTn>
                                        <p:tgtEl>
                                          <p:spTgt spid="94"/>
                                        </p:tgtEl>
                                        <p:attrNameLst>
                                          <p:attrName>r</p:attrName>
                                        </p:attrNameLst>
                                      </p:cBhvr>
                                    </p:animRot>
                                  </p:childTnLst>
                                </p:cTn>
                              </p:par>
                              <p:par>
                                <p:cTn id="81" presetID="22" presetClass="entr" presetSubtype="1" fill="hold" nodeType="withEffect">
                                  <p:stCondLst>
                                    <p:cond delay="250"/>
                                  </p:stCondLst>
                                  <p:childTnLst>
                                    <p:set>
                                      <p:cBhvr>
                                        <p:cTn id="82" dur="1" fill="hold">
                                          <p:stCondLst>
                                            <p:cond delay="0"/>
                                          </p:stCondLst>
                                        </p:cTn>
                                        <p:tgtEl>
                                          <p:spTgt spid="97"/>
                                        </p:tgtEl>
                                        <p:attrNameLst>
                                          <p:attrName>style.visibility</p:attrName>
                                        </p:attrNameLst>
                                      </p:cBhvr>
                                      <p:to>
                                        <p:strVal val="visible"/>
                                      </p:to>
                                    </p:set>
                                    <p:animEffect transition="in" filter="wipe(up)">
                                      <p:cBhvr>
                                        <p:cTn id="83" dur="500"/>
                                        <p:tgtEl>
                                          <p:spTgt spid="97"/>
                                        </p:tgtEl>
                                      </p:cBhvr>
                                    </p:animEffect>
                                  </p:childTnLst>
                                </p:cTn>
                              </p:par>
                            </p:childTnLst>
                          </p:cTn>
                        </p:par>
                        <p:par>
                          <p:cTn id="84" fill="hold">
                            <p:stCondLst>
                              <p:cond delay="5000"/>
                            </p:stCondLst>
                            <p:childTnLst>
                              <p:par>
                                <p:cTn id="85" presetID="10" presetClass="entr" presetSubtype="0" fill="hold"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50"/>
                                        <p:tgtEl>
                                          <p:spTgt spid="103"/>
                                        </p:tgtEl>
                                      </p:cBhvr>
                                    </p:animEffect>
                                  </p:childTnLst>
                                </p:cTn>
                              </p:par>
                              <p:par>
                                <p:cTn id="88" presetID="32" presetClass="emph" presetSubtype="0" fill="hold" nodeType="withEffect">
                                  <p:stCondLst>
                                    <p:cond delay="250"/>
                                  </p:stCondLst>
                                  <p:childTnLst>
                                    <p:animRot by="120000">
                                      <p:cBhvr>
                                        <p:cTn id="89" dur="50" fill="hold">
                                          <p:stCondLst>
                                            <p:cond delay="0"/>
                                          </p:stCondLst>
                                        </p:cTn>
                                        <p:tgtEl>
                                          <p:spTgt spid="103"/>
                                        </p:tgtEl>
                                        <p:attrNameLst>
                                          <p:attrName>r</p:attrName>
                                        </p:attrNameLst>
                                      </p:cBhvr>
                                    </p:animRot>
                                    <p:animRot by="-240000">
                                      <p:cBhvr>
                                        <p:cTn id="90" dur="100" fill="hold">
                                          <p:stCondLst>
                                            <p:cond delay="100"/>
                                          </p:stCondLst>
                                        </p:cTn>
                                        <p:tgtEl>
                                          <p:spTgt spid="103"/>
                                        </p:tgtEl>
                                        <p:attrNameLst>
                                          <p:attrName>r</p:attrName>
                                        </p:attrNameLst>
                                      </p:cBhvr>
                                    </p:animRot>
                                    <p:animRot by="240000">
                                      <p:cBhvr>
                                        <p:cTn id="91" dur="100" fill="hold">
                                          <p:stCondLst>
                                            <p:cond delay="200"/>
                                          </p:stCondLst>
                                        </p:cTn>
                                        <p:tgtEl>
                                          <p:spTgt spid="103"/>
                                        </p:tgtEl>
                                        <p:attrNameLst>
                                          <p:attrName>r</p:attrName>
                                        </p:attrNameLst>
                                      </p:cBhvr>
                                    </p:animRot>
                                    <p:animRot by="-240000">
                                      <p:cBhvr>
                                        <p:cTn id="92" dur="100" fill="hold">
                                          <p:stCondLst>
                                            <p:cond delay="300"/>
                                          </p:stCondLst>
                                        </p:cTn>
                                        <p:tgtEl>
                                          <p:spTgt spid="103"/>
                                        </p:tgtEl>
                                        <p:attrNameLst>
                                          <p:attrName>r</p:attrName>
                                        </p:attrNameLst>
                                      </p:cBhvr>
                                    </p:animRot>
                                    <p:animRot by="120000">
                                      <p:cBhvr>
                                        <p:cTn id="93" dur="100" fill="hold">
                                          <p:stCondLst>
                                            <p:cond delay="400"/>
                                          </p:stCondLst>
                                        </p:cTn>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79301" y="316005"/>
            <a:ext cx="2274570" cy="735965"/>
          </a:xfrm>
          <a:prstGeom prst="rect">
            <a:avLst/>
          </a:prstGeom>
        </p:spPr>
        <p:txBody>
          <a:bodyPr wrap="none" lIns="121850" tIns="60924" rIns="121850" bIns="60924">
            <a:spAutoFit/>
          </a:bodyPr>
          <a:lstStyle/>
          <a:p>
            <a:r>
              <a:rPr lang="zh-CN" altLang="en-US" sz="4000" b="1" dirty="0" smtClean="0">
                <a:solidFill>
                  <a:schemeClr val="bg1"/>
                </a:solidFill>
                <a:latin typeface="微软雅黑" panose="020B0503020204020204" charset="-122"/>
                <a:ea typeface="微软雅黑" panose="020B0503020204020204" charset="-122"/>
              </a:rPr>
              <a:t>任务描述</a:t>
            </a:r>
            <a:endParaRPr lang="zh-CN" altLang="en-US"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6428136" y="1987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8171529" y="33824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6524339" y="2876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6518941" y="338455"/>
            <a:ext cx="875030" cy="766445"/>
          </a:xfrm>
          <a:prstGeom prst="rect">
            <a:avLst/>
          </a:prstGeom>
          <a:noFill/>
        </p:spPr>
        <p:txBody>
          <a:bodyPr wrap="square" lIns="121850" tIns="60924" rIns="121850" bIns="60924" rtlCol="0">
            <a:spAutoFit/>
          </a:bodyPr>
          <a:lstStyle/>
          <a:p>
            <a:pPr algn="ctr"/>
            <a:r>
              <a:rPr lang="zh-CN" altLang="en-US" sz="2100" b="1" dirty="0" smtClean="0">
                <a:solidFill>
                  <a:schemeClr val="bg1"/>
                </a:solidFill>
                <a:latin typeface="微软雅黑" panose="020B0503020204020204" charset="-122"/>
                <a:ea typeface="微软雅黑" panose="020B0503020204020204" charset="-122"/>
                <a:cs typeface="Arial" panose="020B0604020202020204" pitchFamily="34" charset="0"/>
              </a:rPr>
              <a:t>任务描述</a:t>
            </a:r>
            <a:endPar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3" name="椭圆 42"/>
          <p:cNvSpPr/>
          <p:nvPr/>
        </p:nvSpPr>
        <p:spPr>
          <a:xfrm>
            <a:off x="8226456" y="40936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8205184" y="394441"/>
            <a:ext cx="666115" cy="615480"/>
          </a:xfrm>
          <a:prstGeom prst="rect">
            <a:avLst/>
          </a:prstGeom>
          <a:noFill/>
        </p:spPr>
        <p:txBody>
          <a:bodyPr wrap="square" lIns="121850" tIns="60924" rIns="121850" bIns="60924" rtlCol="0">
            <a:spAutoFit/>
          </a:bodyPr>
          <a:lstStyle/>
          <a:p>
            <a:pPr algn="ctr"/>
            <a:r>
              <a:rPr lang="zh-CN" altLang="en-US" sz="1600" b="1" dirty="0" smtClean="0">
                <a:solidFill>
                  <a:schemeClr val="bg1"/>
                </a:solidFill>
                <a:latin typeface="微软雅黑" panose="020B0503020204020204" charset="-122"/>
                <a:ea typeface="微软雅黑" panose="020B0503020204020204" charset="-122"/>
                <a:cs typeface="Arial" panose="020B0604020202020204" pitchFamily="34" charset="0"/>
              </a:rPr>
              <a:t>任务准备</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5480"/>
          </a:xfrm>
          <a:prstGeom prst="rect">
            <a:avLst/>
          </a:prstGeom>
          <a:noFill/>
        </p:spPr>
        <p:txBody>
          <a:bodyPr wrap="square" lIns="121850" tIns="60924" rIns="121850" bIns="60924" rtlCol="0">
            <a:spAutoFit/>
          </a:bodyPr>
          <a:lstStyle/>
          <a:p>
            <a:pPr algn="ctr"/>
            <a:r>
              <a:rPr lang="zh-CN" altLang="en-US" sz="1600" b="1" dirty="0" smtClean="0">
                <a:solidFill>
                  <a:schemeClr val="bg1"/>
                </a:solidFill>
                <a:latin typeface="微软雅黑" panose="020B0503020204020204" charset="-122"/>
                <a:ea typeface="微软雅黑" panose="020B0503020204020204" charset="-122"/>
                <a:cs typeface="Arial" panose="020B0604020202020204" pitchFamily="34" charset="0"/>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5480"/>
          </a:xfrm>
          <a:prstGeom prst="rect">
            <a:avLst/>
          </a:prstGeom>
          <a:noFill/>
        </p:spPr>
        <p:txBody>
          <a:bodyPr wrap="square" lIns="121850" tIns="60924" rIns="121850" bIns="60924" rtlCol="0">
            <a:spAutoFit/>
          </a:bodyPr>
          <a:lstStyle/>
          <a:p>
            <a:pPr algn="ctr"/>
            <a:r>
              <a:rPr lang="zh-CN" altLang="en-US" sz="1600" b="1" dirty="0" smtClean="0">
                <a:solidFill>
                  <a:schemeClr val="bg1"/>
                </a:solidFill>
                <a:latin typeface="微软雅黑" panose="020B0503020204020204" charset="-122"/>
                <a:ea typeface="微软雅黑" panose="020B0503020204020204" charset="-122"/>
                <a:cs typeface="Arial" panose="020B0604020202020204" pitchFamily="34" charset="0"/>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32" name="组合 31"/>
          <p:cNvGrpSpPr/>
          <p:nvPr/>
        </p:nvGrpSpPr>
        <p:grpSpPr>
          <a:xfrm>
            <a:off x="6671945" y="1988820"/>
            <a:ext cx="4352925" cy="3797300"/>
            <a:chOff x="10507" y="3132"/>
            <a:chExt cx="6855" cy="5238"/>
          </a:xfrm>
        </p:grpSpPr>
        <p:sp>
          <p:nvSpPr>
            <p:cNvPr id="19" name="矩形 18"/>
            <p:cNvSpPr/>
            <p:nvPr/>
          </p:nvSpPr>
          <p:spPr>
            <a:xfrm>
              <a:off x="10507" y="3359"/>
              <a:ext cx="6855" cy="501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8" name="文本框 19"/>
            <p:cNvSpPr txBox="1"/>
            <p:nvPr>
              <p:custDataLst>
                <p:tags r:id="rId4"/>
              </p:custDataLst>
            </p:nvPr>
          </p:nvSpPr>
          <p:spPr>
            <a:xfrm>
              <a:off x="11074" y="3132"/>
              <a:ext cx="5855" cy="1451"/>
            </a:xfrm>
            <a:prstGeom prst="rect">
              <a:avLst/>
            </a:prstGeom>
            <a:noFill/>
          </p:spPr>
          <p:txBody>
            <a:bodyPr wrap="square" rtlCol="0">
              <a:noAutofit/>
            </a:bodyPr>
            <a:lstStyle/>
            <a:p>
              <a:pPr algn="ctr" defTabSz="913765">
                <a:buClrTx/>
                <a:buSzTx/>
                <a:buFontTx/>
                <a:defRPr/>
              </a:pPr>
              <a:r>
                <a:rPr lang="en-US" altLang="zh-CN" sz="8800" baseline="12000" dirty="0">
                  <a:solidFill>
                    <a:srgbClr val="1DD1CB"/>
                  </a:solidFill>
                  <a:effectLst>
                    <a:innerShdw blurRad="63500" dist="50800" dir="18900000">
                      <a:prstClr val="black">
                        <a:alpha val="30000"/>
                      </a:prstClr>
                    </a:innerShdw>
                  </a:effectLst>
                  <a:latin typeface="Impact" panose="020B0806030902050204" pitchFamily="34" charset="0"/>
                  <a:ea typeface="微软雅黑" panose="020B0503020204020204" charset="-122"/>
                  <a:sym typeface="+mn-ea"/>
                </a:rPr>
                <a:t> </a:t>
              </a:r>
              <a:r>
                <a:rPr lang="zh-CN" altLang="en-US" sz="3600" b="1" kern="0" dirty="0" smtClean="0">
                  <a:solidFill>
                    <a:srgbClr val="4F80BD"/>
                  </a:solidFill>
                  <a:latin typeface="微软雅黑" panose="020B0503020204020204" charset="-122"/>
                  <a:ea typeface="微软雅黑" panose="020B0503020204020204" charset="-122"/>
                </a:rPr>
                <a:t>任务描述</a:t>
              </a:r>
            </a:p>
          </p:txBody>
        </p:sp>
        <p:cxnSp>
          <p:nvCxnSpPr>
            <p:cNvPr id="14" name="直接连接符 13"/>
            <p:cNvCxnSpPr/>
            <p:nvPr>
              <p:custDataLst>
                <p:tags r:id="rId5"/>
              </p:custDataLst>
            </p:nvPr>
          </p:nvCxnSpPr>
          <p:spPr>
            <a:xfrm>
              <a:off x="10906" y="4496"/>
              <a:ext cx="5968" cy="0"/>
            </a:xfrm>
            <a:prstGeom prst="line">
              <a:avLst/>
            </a:prstGeom>
            <a:noFill/>
            <a:ln w="6350" cap="flat" cmpd="sng" algn="ctr">
              <a:solidFill>
                <a:sysClr val="window" lastClr="FFFFFF">
                  <a:lumMod val="50000"/>
                </a:sysClr>
              </a:solidFill>
              <a:prstDash val="solid"/>
              <a:miter lim="800000"/>
            </a:ln>
            <a:effectLst/>
          </p:spPr>
        </p:cxnSp>
      </p:grpSp>
      <p:sp>
        <p:nvSpPr>
          <p:cNvPr id="37" name="文本框 36"/>
          <p:cNvSpPr txBox="1"/>
          <p:nvPr/>
        </p:nvSpPr>
        <p:spPr>
          <a:xfrm>
            <a:off x="6871970" y="3068955"/>
            <a:ext cx="4007485" cy="2306955"/>
          </a:xfrm>
          <a:prstGeom prst="rect">
            <a:avLst/>
          </a:prstGeom>
          <a:noFill/>
        </p:spPr>
        <p:txBody>
          <a:bodyPr wrap="square" rtlCol="0">
            <a:spAutoFit/>
          </a:bodyPr>
          <a:lstStyle/>
          <a:p>
            <a:pPr algn="l" fontAlgn="auto">
              <a:lnSpc>
                <a:spcPct val="150000"/>
              </a:lnSpc>
              <a:buClrTx/>
              <a:buSzTx/>
              <a:buFontTx/>
            </a:pPr>
            <a:r>
              <a:rPr lang="zh-CN" altLang="zh-CN" sz="1600" kern="0" dirty="0">
                <a:solidFill>
                  <a:sysClr val="window" lastClr="FFFFFF">
                    <a:lumMod val="50000"/>
                  </a:sysClr>
                </a:solidFill>
                <a:latin typeface="微软雅黑" panose="020B0503020204020204" charset="-122"/>
                <a:ea typeface="微软雅黑" panose="020B0503020204020204" charset="-122"/>
                <a:sym typeface="+mn-ea"/>
              </a:rPr>
              <a:t>蔬菜和水果当中含有非常丰富的维生素、矿物质和膳食纤维，是儿童生长不可缺少的营养素来源。</a:t>
            </a:r>
          </a:p>
          <a:p>
            <a:pPr algn="l" fontAlgn="auto">
              <a:lnSpc>
                <a:spcPct val="150000"/>
              </a:lnSpc>
              <a:buClrTx/>
              <a:buSzTx/>
              <a:buFontTx/>
            </a:pPr>
            <a:r>
              <a:rPr lang="zh-CN" altLang="zh-CN" sz="1600" kern="0" dirty="0">
                <a:solidFill>
                  <a:sysClr val="window" lastClr="FFFFFF">
                    <a:lumMod val="50000"/>
                  </a:sysClr>
                </a:solidFill>
                <a:latin typeface="微软雅黑" panose="020B0503020204020204" charset="-122"/>
                <a:ea typeface="微软雅黑" panose="020B0503020204020204" charset="-122"/>
                <a:sym typeface="+mn-ea"/>
              </a:rPr>
              <a:t>我们如何启发幼儿不挑食和对蔬果的喜爱？你能否画出让人垂涎欲滴，可以激发幼儿食欲的鲜美蔬果来？</a:t>
            </a:r>
          </a:p>
        </p:txBody>
      </p:sp>
      <p:grpSp>
        <p:nvGrpSpPr>
          <p:cNvPr id="5" name="组合 4"/>
          <p:cNvGrpSpPr/>
          <p:nvPr/>
        </p:nvGrpSpPr>
        <p:grpSpPr>
          <a:xfrm>
            <a:off x="1333500" y="2020570"/>
            <a:ext cx="3507105" cy="3623945"/>
            <a:chOff x="2100" y="3947"/>
            <a:chExt cx="4806" cy="4942"/>
          </a:xfrm>
        </p:grpSpPr>
        <p:sp>
          <p:nvSpPr>
            <p:cNvPr id="7" name="KSO_Shape"/>
            <p:cNvSpPr/>
            <p:nvPr>
              <p:custDataLst>
                <p:tags r:id="rId2"/>
              </p:custDataLst>
            </p:nvPr>
          </p:nvSpPr>
          <p:spPr bwMode="auto">
            <a:xfrm flipH="1">
              <a:off x="3374" y="4549"/>
              <a:ext cx="1945" cy="3738"/>
            </a:xfrm>
            <a:custGeom>
              <a:avLst/>
              <a:gdLst/>
              <a:ahLst/>
              <a:cxnLst/>
              <a:rect l="0" t="0" r="r" b="b"/>
              <a:pathLst>
                <a:path w="1558925" h="3292476">
                  <a:moveTo>
                    <a:pt x="1055688" y="141288"/>
                  </a:moveTo>
                  <a:lnTo>
                    <a:pt x="1078548" y="151445"/>
                  </a:lnTo>
                  <a:lnTo>
                    <a:pt x="1100773" y="161919"/>
                  </a:lnTo>
                  <a:lnTo>
                    <a:pt x="1122363" y="172076"/>
                  </a:lnTo>
                  <a:lnTo>
                    <a:pt x="1143635" y="182551"/>
                  </a:lnTo>
                  <a:lnTo>
                    <a:pt x="1163955" y="192708"/>
                  </a:lnTo>
                  <a:lnTo>
                    <a:pt x="1183958" y="202864"/>
                  </a:lnTo>
                  <a:lnTo>
                    <a:pt x="1203008" y="213021"/>
                  </a:lnTo>
                  <a:lnTo>
                    <a:pt x="1221740" y="223178"/>
                  </a:lnTo>
                  <a:lnTo>
                    <a:pt x="1240155" y="233335"/>
                  </a:lnTo>
                  <a:lnTo>
                    <a:pt x="1257300" y="243175"/>
                  </a:lnTo>
                  <a:lnTo>
                    <a:pt x="1274128" y="253014"/>
                  </a:lnTo>
                  <a:lnTo>
                    <a:pt x="1290955" y="263171"/>
                  </a:lnTo>
                  <a:lnTo>
                    <a:pt x="1306513" y="272693"/>
                  </a:lnTo>
                  <a:lnTo>
                    <a:pt x="1322070" y="282850"/>
                  </a:lnTo>
                  <a:lnTo>
                    <a:pt x="1336675" y="292690"/>
                  </a:lnTo>
                  <a:lnTo>
                    <a:pt x="1350963" y="302212"/>
                  </a:lnTo>
                  <a:lnTo>
                    <a:pt x="1365250" y="312686"/>
                  </a:lnTo>
                  <a:lnTo>
                    <a:pt x="1378903" y="322843"/>
                  </a:lnTo>
                  <a:lnTo>
                    <a:pt x="1392238" y="333000"/>
                  </a:lnTo>
                  <a:lnTo>
                    <a:pt x="1405255" y="343157"/>
                  </a:lnTo>
                  <a:lnTo>
                    <a:pt x="1417003" y="353631"/>
                  </a:lnTo>
                  <a:lnTo>
                    <a:pt x="1429068" y="363788"/>
                  </a:lnTo>
                  <a:lnTo>
                    <a:pt x="1440498" y="373945"/>
                  </a:lnTo>
                  <a:lnTo>
                    <a:pt x="1450975" y="384737"/>
                  </a:lnTo>
                  <a:lnTo>
                    <a:pt x="1461453" y="395211"/>
                  </a:lnTo>
                  <a:lnTo>
                    <a:pt x="1471295" y="406003"/>
                  </a:lnTo>
                  <a:lnTo>
                    <a:pt x="1480503" y="416477"/>
                  </a:lnTo>
                  <a:lnTo>
                    <a:pt x="1489393" y="427587"/>
                  </a:lnTo>
                  <a:lnTo>
                    <a:pt x="1497965" y="438696"/>
                  </a:lnTo>
                  <a:lnTo>
                    <a:pt x="1505903" y="449805"/>
                  </a:lnTo>
                  <a:lnTo>
                    <a:pt x="1513523" y="461231"/>
                  </a:lnTo>
                  <a:lnTo>
                    <a:pt x="1520508" y="472658"/>
                  </a:lnTo>
                  <a:lnTo>
                    <a:pt x="1524635" y="480276"/>
                  </a:lnTo>
                  <a:lnTo>
                    <a:pt x="1529080" y="488528"/>
                  </a:lnTo>
                  <a:lnTo>
                    <a:pt x="1533208" y="496463"/>
                  </a:lnTo>
                  <a:lnTo>
                    <a:pt x="1536700" y="504398"/>
                  </a:lnTo>
                  <a:lnTo>
                    <a:pt x="1540193" y="512651"/>
                  </a:lnTo>
                  <a:lnTo>
                    <a:pt x="1543368" y="520903"/>
                  </a:lnTo>
                  <a:lnTo>
                    <a:pt x="1545908" y="529156"/>
                  </a:lnTo>
                  <a:lnTo>
                    <a:pt x="1548765" y="537726"/>
                  </a:lnTo>
                  <a:lnTo>
                    <a:pt x="1550988" y="546296"/>
                  </a:lnTo>
                  <a:lnTo>
                    <a:pt x="1552893" y="554866"/>
                  </a:lnTo>
                  <a:lnTo>
                    <a:pt x="1554798" y="563436"/>
                  </a:lnTo>
                  <a:lnTo>
                    <a:pt x="1556385" y="572005"/>
                  </a:lnTo>
                  <a:lnTo>
                    <a:pt x="1557338" y="580575"/>
                  </a:lnTo>
                  <a:lnTo>
                    <a:pt x="1558290" y="589780"/>
                  </a:lnTo>
                  <a:lnTo>
                    <a:pt x="1558608" y="598350"/>
                  </a:lnTo>
                  <a:lnTo>
                    <a:pt x="1558925" y="606920"/>
                  </a:lnTo>
                  <a:lnTo>
                    <a:pt x="1558608" y="615172"/>
                  </a:lnTo>
                  <a:lnTo>
                    <a:pt x="1558290" y="623425"/>
                  </a:lnTo>
                  <a:lnTo>
                    <a:pt x="1557655" y="631995"/>
                  </a:lnTo>
                  <a:lnTo>
                    <a:pt x="1556703" y="639930"/>
                  </a:lnTo>
                  <a:lnTo>
                    <a:pt x="1555433" y="647865"/>
                  </a:lnTo>
                  <a:lnTo>
                    <a:pt x="1553528" y="655800"/>
                  </a:lnTo>
                  <a:lnTo>
                    <a:pt x="1551940" y="663418"/>
                  </a:lnTo>
                  <a:lnTo>
                    <a:pt x="1550035" y="671036"/>
                  </a:lnTo>
                  <a:lnTo>
                    <a:pt x="1547813" y="678653"/>
                  </a:lnTo>
                  <a:lnTo>
                    <a:pt x="1545273" y="685954"/>
                  </a:lnTo>
                  <a:lnTo>
                    <a:pt x="1542733" y="693254"/>
                  </a:lnTo>
                  <a:lnTo>
                    <a:pt x="1539558" y="700554"/>
                  </a:lnTo>
                  <a:lnTo>
                    <a:pt x="1536700" y="707537"/>
                  </a:lnTo>
                  <a:lnTo>
                    <a:pt x="1533525" y="714203"/>
                  </a:lnTo>
                  <a:lnTo>
                    <a:pt x="1530033" y="720868"/>
                  </a:lnTo>
                  <a:lnTo>
                    <a:pt x="1526540" y="727533"/>
                  </a:lnTo>
                  <a:lnTo>
                    <a:pt x="1518920" y="739912"/>
                  </a:lnTo>
                  <a:lnTo>
                    <a:pt x="1510665" y="751974"/>
                  </a:lnTo>
                  <a:lnTo>
                    <a:pt x="1502410" y="763083"/>
                  </a:lnTo>
                  <a:lnTo>
                    <a:pt x="1493838" y="774192"/>
                  </a:lnTo>
                  <a:lnTo>
                    <a:pt x="1484948" y="784031"/>
                  </a:lnTo>
                  <a:lnTo>
                    <a:pt x="1475105" y="793871"/>
                  </a:lnTo>
                  <a:lnTo>
                    <a:pt x="1465898" y="803393"/>
                  </a:lnTo>
                  <a:lnTo>
                    <a:pt x="1456055" y="811963"/>
                  </a:lnTo>
                  <a:lnTo>
                    <a:pt x="1445895" y="820533"/>
                  </a:lnTo>
                  <a:lnTo>
                    <a:pt x="1436053" y="828468"/>
                  </a:lnTo>
                  <a:lnTo>
                    <a:pt x="1425893" y="836086"/>
                  </a:lnTo>
                  <a:lnTo>
                    <a:pt x="1415415" y="843703"/>
                  </a:lnTo>
                  <a:lnTo>
                    <a:pt x="1404938" y="850686"/>
                  </a:lnTo>
                  <a:lnTo>
                    <a:pt x="1394143" y="857669"/>
                  </a:lnTo>
                  <a:lnTo>
                    <a:pt x="1383665" y="864335"/>
                  </a:lnTo>
                  <a:lnTo>
                    <a:pt x="1372870" y="870683"/>
                  </a:lnTo>
                  <a:lnTo>
                    <a:pt x="1362075" y="877031"/>
                  </a:lnTo>
                  <a:lnTo>
                    <a:pt x="1351280" y="882744"/>
                  </a:lnTo>
                  <a:lnTo>
                    <a:pt x="1329690" y="893853"/>
                  </a:lnTo>
                  <a:lnTo>
                    <a:pt x="1307783" y="904328"/>
                  </a:lnTo>
                  <a:lnTo>
                    <a:pt x="1286193" y="913850"/>
                  </a:lnTo>
                  <a:lnTo>
                    <a:pt x="1267143" y="921785"/>
                  </a:lnTo>
                  <a:lnTo>
                    <a:pt x="1248410" y="929085"/>
                  </a:lnTo>
                  <a:lnTo>
                    <a:pt x="1229678" y="936068"/>
                  </a:lnTo>
                  <a:lnTo>
                    <a:pt x="1211580" y="942733"/>
                  </a:lnTo>
                  <a:lnTo>
                    <a:pt x="1194118" y="948764"/>
                  </a:lnTo>
                  <a:lnTo>
                    <a:pt x="1177290" y="954160"/>
                  </a:lnTo>
                  <a:lnTo>
                    <a:pt x="1161098" y="959238"/>
                  </a:lnTo>
                  <a:lnTo>
                    <a:pt x="1145540" y="963682"/>
                  </a:lnTo>
                  <a:lnTo>
                    <a:pt x="1145540" y="1585477"/>
                  </a:lnTo>
                  <a:lnTo>
                    <a:pt x="1145540" y="1860666"/>
                  </a:lnTo>
                  <a:lnTo>
                    <a:pt x="1145540" y="3112508"/>
                  </a:lnTo>
                  <a:lnTo>
                    <a:pt x="1145223" y="3121713"/>
                  </a:lnTo>
                  <a:lnTo>
                    <a:pt x="1144588" y="3130917"/>
                  </a:lnTo>
                  <a:lnTo>
                    <a:pt x="1143635" y="3139805"/>
                  </a:lnTo>
                  <a:lnTo>
                    <a:pt x="1142048" y="3148692"/>
                  </a:lnTo>
                  <a:lnTo>
                    <a:pt x="1140143" y="3157262"/>
                  </a:lnTo>
                  <a:lnTo>
                    <a:pt x="1137603" y="3166149"/>
                  </a:lnTo>
                  <a:lnTo>
                    <a:pt x="1134745" y="3174402"/>
                  </a:lnTo>
                  <a:lnTo>
                    <a:pt x="1131253" y="3182654"/>
                  </a:lnTo>
                  <a:lnTo>
                    <a:pt x="1128078" y="3190589"/>
                  </a:lnTo>
                  <a:lnTo>
                    <a:pt x="1123950" y="3198207"/>
                  </a:lnTo>
                  <a:lnTo>
                    <a:pt x="1119823" y="3205825"/>
                  </a:lnTo>
                  <a:lnTo>
                    <a:pt x="1114743" y="3213125"/>
                  </a:lnTo>
                  <a:lnTo>
                    <a:pt x="1109663" y="3220108"/>
                  </a:lnTo>
                  <a:lnTo>
                    <a:pt x="1104583" y="3226773"/>
                  </a:lnTo>
                  <a:lnTo>
                    <a:pt x="1098868" y="3233439"/>
                  </a:lnTo>
                  <a:lnTo>
                    <a:pt x="1092835" y="3239787"/>
                  </a:lnTo>
                  <a:lnTo>
                    <a:pt x="1086803" y="3245818"/>
                  </a:lnTo>
                  <a:lnTo>
                    <a:pt x="1080135" y="3251531"/>
                  </a:lnTo>
                  <a:lnTo>
                    <a:pt x="1073150" y="3256609"/>
                  </a:lnTo>
                  <a:lnTo>
                    <a:pt x="1066165" y="3261688"/>
                  </a:lnTo>
                  <a:lnTo>
                    <a:pt x="1058863" y="3266449"/>
                  </a:lnTo>
                  <a:lnTo>
                    <a:pt x="1051560" y="3270575"/>
                  </a:lnTo>
                  <a:lnTo>
                    <a:pt x="1043623" y="3274701"/>
                  </a:lnTo>
                  <a:lnTo>
                    <a:pt x="1035685" y="3278193"/>
                  </a:lnTo>
                  <a:lnTo>
                    <a:pt x="1027748" y="3281684"/>
                  </a:lnTo>
                  <a:lnTo>
                    <a:pt x="1019175" y="3284224"/>
                  </a:lnTo>
                  <a:lnTo>
                    <a:pt x="1010920" y="3287080"/>
                  </a:lnTo>
                  <a:lnTo>
                    <a:pt x="1002030" y="3288985"/>
                  </a:lnTo>
                  <a:lnTo>
                    <a:pt x="993140" y="3290254"/>
                  </a:lnTo>
                  <a:lnTo>
                    <a:pt x="984250" y="3291524"/>
                  </a:lnTo>
                  <a:lnTo>
                    <a:pt x="975043" y="3292159"/>
                  </a:lnTo>
                  <a:lnTo>
                    <a:pt x="965518" y="3292476"/>
                  </a:lnTo>
                  <a:lnTo>
                    <a:pt x="956310" y="3292159"/>
                  </a:lnTo>
                  <a:lnTo>
                    <a:pt x="947420" y="3291524"/>
                  </a:lnTo>
                  <a:lnTo>
                    <a:pt x="938213" y="3290254"/>
                  </a:lnTo>
                  <a:lnTo>
                    <a:pt x="929323" y="3288985"/>
                  </a:lnTo>
                  <a:lnTo>
                    <a:pt x="920750" y="3287080"/>
                  </a:lnTo>
                  <a:lnTo>
                    <a:pt x="912178" y="3284224"/>
                  </a:lnTo>
                  <a:lnTo>
                    <a:pt x="903923" y="3281684"/>
                  </a:lnTo>
                  <a:lnTo>
                    <a:pt x="895985" y="3278193"/>
                  </a:lnTo>
                  <a:lnTo>
                    <a:pt x="887730" y="3274701"/>
                  </a:lnTo>
                  <a:lnTo>
                    <a:pt x="879793" y="3270575"/>
                  </a:lnTo>
                  <a:lnTo>
                    <a:pt x="872173" y="3266449"/>
                  </a:lnTo>
                  <a:lnTo>
                    <a:pt x="865188" y="3261688"/>
                  </a:lnTo>
                  <a:lnTo>
                    <a:pt x="857885" y="3256609"/>
                  </a:lnTo>
                  <a:lnTo>
                    <a:pt x="851218" y="3251531"/>
                  </a:lnTo>
                  <a:lnTo>
                    <a:pt x="844550" y="3245818"/>
                  </a:lnTo>
                  <a:lnTo>
                    <a:pt x="838518" y="3239787"/>
                  </a:lnTo>
                  <a:lnTo>
                    <a:pt x="832485" y="3233439"/>
                  </a:lnTo>
                  <a:lnTo>
                    <a:pt x="826770" y="3226773"/>
                  </a:lnTo>
                  <a:lnTo>
                    <a:pt x="821373" y="3220108"/>
                  </a:lnTo>
                  <a:lnTo>
                    <a:pt x="816293" y="3213125"/>
                  </a:lnTo>
                  <a:lnTo>
                    <a:pt x="811848" y="3205825"/>
                  </a:lnTo>
                  <a:lnTo>
                    <a:pt x="807403" y="3198207"/>
                  </a:lnTo>
                  <a:lnTo>
                    <a:pt x="803593" y="3190589"/>
                  </a:lnTo>
                  <a:lnTo>
                    <a:pt x="799783" y="3182654"/>
                  </a:lnTo>
                  <a:lnTo>
                    <a:pt x="796925" y="3174402"/>
                  </a:lnTo>
                  <a:lnTo>
                    <a:pt x="793750" y="3166149"/>
                  </a:lnTo>
                  <a:lnTo>
                    <a:pt x="791528" y="3157262"/>
                  </a:lnTo>
                  <a:lnTo>
                    <a:pt x="789623" y="3148692"/>
                  </a:lnTo>
                  <a:lnTo>
                    <a:pt x="787718" y="3139805"/>
                  </a:lnTo>
                  <a:lnTo>
                    <a:pt x="786765" y="3130917"/>
                  </a:lnTo>
                  <a:lnTo>
                    <a:pt x="785813" y="3121713"/>
                  </a:lnTo>
                  <a:lnTo>
                    <a:pt x="785813" y="3112508"/>
                  </a:lnTo>
                  <a:lnTo>
                    <a:pt x="785813" y="1973345"/>
                  </a:lnTo>
                  <a:lnTo>
                    <a:pt x="718503" y="1973345"/>
                  </a:lnTo>
                  <a:lnTo>
                    <a:pt x="718503" y="3112508"/>
                  </a:lnTo>
                  <a:lnTo>
                    <a:pt x="718185" y="3121713"/>
                  </a:lnTo>
                  <a:lnTo>
                    <a:pt x="717550" y="3130917"/>
                  </a:lnTo>
                  <a:lnTo>
                    <a:pt x="715963" y="3139805"/>
                  </a:lnTo>
                  <a:lnTo>
                    <a:pt x="714693" y="3148692"/>
                  </a:lnTo>
                  <a:lnTo>
                    <a:pt x="712788" y="3157262"/>
                  </a:lnTo>
                  <a:lnTo>
                    <a:pt x="710248" y="3166149"/>
                  </a:lnTo>
                  <a:lnTo>
                    <a:pt x="707390" y="3174402"/>
                  </a:lnTo>
                  <a:lnTo>
                    <a:pt x="704215" y="3182654"/>
                  </a:lnTo>
                  <a:lnTo>
                    <a:pt x="700405" y="3190589"/>
                  </a:lnTo>
                  <a:lnTo>
                    <a:pt x="696595" y="3198207"/>
                  </a:lnTo>
                  <a:lnTo>
                    <a:pt x="692150" y="3205825"/>
                  </a:lnTo>
                  <a:lnTo>
                    <a:pt x="687388" y="3213125"/>
                  </a:lnTo>
                  <a:lnTo>
                    <a:pt x="682625" y="3220108"/>
                  </a:lnTo>
                  <a:lnTo>
                    <a:pt x="677228" y="3226773"/>
                  </a:lnTo>
                  <a:lnTo>
                    <a:pt x="671513" y="3233439"/>
                  </a:lnTo>
                  <a:lnTo>
                    <a:pt x="665480" y="3239787"/>
                  </a:lnTo>
                  <a:lnTo>
                    <a:pt x="659448" y="3245818"/>
                  </a:lnTo>
                  <a:lnTo>
                    <a:pt x="652780" y="3251531"/>
                  </a:lnTo>
                  <a:lnTo>
                    <a:pt x="646113" y="3256609"/>
                  </a:lnTo>
                  <a:lnTo>
                    <a:pt x="639128" y="3261688"/>
                  </a:lnTo>
                  <a:lnTo>
                    <a:pt x="631825" y="3266449"/>
                  </a:lnTo>
                  <a:lnTo>
                    <a:pt x="624205" y="3270575"/>
                  </a:lnTo>
                  <a:lnTo>
                    <a:pt x="616585" y="3274701"/>
                  </a:lnTo>
                  <a:lnTo>
                    <a:pt x="608330" y="3278193"/>
                  </a:lnTo>
                  <a:lnTo>
                    <a:pt x="600075" y="3281684"/>
                  </a:lnTo>
                  <a:lnTo>
                    <a:pt x="591820" y="3284224"/>
                  </a:lnTo>
                  <a:lnTo>
                    <a:pt x="583248" y="3287080"/>
                  </a:lnTo>
                  <a:lnTo>
                    <a:pt x="574675" y="3288985"/>
                  </a:lnTo>
                  <a:lnTo>
                    <a:pt x="565468" y="3290254"/>
                  </a:lnTo>
                  <a:lnTo>
                    <a:pt x="556578" y="3291524"/>
                  </a:lnTo>
                  <a:lnTo>
                    <a:pt x="547688" y="3292159"/>
                  </a:lnTo>
                  <a:lnTo>
                    <a:pt x="538480" y="3292476"/>
                  </a:lnTo>
                  <a:lnTo>
                    <a:pt x="528955" y="3292159"/>
                  </a:lnTo>
                  <a:lnTo>
                    <a:pt x="520065" y="3291524"/>
                  </a:lnTo>
                  <a:lnTo>
                    <a:pt x="510858" y="3290254"/>
                  </a:lnTo>
                  <a:lnTo>
                    <a:pt x="502285" y="3288985"/>
                  </a:lnTo>
                  <a:lnTo>
                    <a:pt x="493395" y="3287080"/>
                  </a:lnTo>
                  <a:lnTo>
                    <a:pt x="484823" y="3284224"/>
                  </a:lnTo>
                  <a:lnTo>
                    <a:pt x="476568" y="3281684"/>
                  </a:lnTo>
                  <a:lnTo>
                    <a:pt x="468313" y="3278193"/>
                  </a:lnTo>
                  <a:lnTo>
                    <a:pt x="460375" y="3274701"/>
                  </a:lnTo>
                  <a:lnTo>
                    <a:pt x="452755" y="3270575"/>
                  </a:lnTo>
                  <a:lnTo>
                    <a:pt x="445135" y="3266449"/>
                  </a:lnTo>
                  <a:lnTo>
                    <a:pt x="437833" y="3261688"/>
                  </a:lnTo>
                  <a:lnTo>
                    <a:pt x="430848" y="3256609"/>
                  </a:lnTo>
                  <a:lnTo>
                    <a:pt x="423863" y="3251531"/>
                  </a:lnTo>
                  <a:lnTo>
                    <a:pt x="417513" y="3245818"/>
                  </a:lnTo>
                  <a:lnTo>
                    <a:pt x="411163" y="3239787"/>
                  </a:lnTo>
                  <a:lnTo>
                    <a:pt x="405130" y="3233439"/>
                  </a:lnTo>
                  <a:lnTo>
                    <a:pt x="399415" y="3226773"/>
                  </a:lnTo>
                  <a:lnTo>
                    <a:pt x="394018" y="3220108"/>
                  </a:lnTo>
                  <a:lnTo>
                    <a:pt x="389255" y="3213125"/>
                  </a:lnTo>
                  <a:lnTo>
                    <a:pt x="384493" y="3205825"/>
                  </a:lnTo>
                  <a:lnTo>
                    <a:pt x="380365" y="3198207"/>
                  </a:lnTo>
                  <a:lnTo>
                    <a:pt x="376238" y="3190589"/>
                  </a:lnTo>
                  <a:lnTo>
                    <a:pt x="372428" y="3182654"/>
                  </a:lnTo>
                  <a:lnTo>
                    <a:pt x="369253" y="3174402"/>
                  </a:lnTo>
                  <a:lnTo>
                    <a:pt x="366713" y="3166149"/>
                  </a:lnTo>
                  <a:lnTo>
                    <a:pt x="363855" y="3157262"/>
                  </a:lnTo>
                  <a:lnTo>
                    <a:pt x="361950" y="3148692"/>
                  </a:lnTo>
                  <a:lnTo>
                    <a:pt x="360680" y="3139805"/>
                  </a:lnTo>
                  <a:lnTo>
                    <a:pt x="359410" y="3130917"/>
                  </a:lnTo>
                  <a:lnTo>
                    <a:pt x="358775" y="3121713"/>
                  </a:lnTo>
                  <a:lnTo>
                    <a:pt x="358140" y="3112508"/>
                  </a:lnTo>
                  <a:lnTo>
                    <a:pt x="358140" y="1860666"/>
                  </a:lnTo>
                  <a:lnTo>
                    <a:pt x="358140" y="1585477"/>
                  </a:lnTo>
                  <a:lnTo>
                    <a:pt x="358140" y="1022084"/>
                  </a:lnTo>
                  <a:lnTo>
                    <a:pt x="353060" y="1026845"/>
                  </a:lnTo>
                  <a:lnTo>
                    <a:pt x="347345" y="1031924"/>
                  </a:lnTo>
                  <a:lnTo>
                    <a:pt x="341948" y="1037637"/>
                  </a:lnTo>
                  <a:lnTo>
                    <a:pt x="336233" y="1043351"/>
                  </a:lnTo>
                  <a:lnTo>
                    <a:pt x="330518" y="1050016"/>
                  </a:lnTo>
                  <a:lnTo>
                    <a:pt x="324803" y="1057316"/>
                  </a:lnTo>
                  <a:lnTo>
                    <a:pt x="319088" y="1065251"/>
                  </a:lnTo>
                  <a:lnTo>
                    <a:pt x="313373" y="1073821"/>
                  </a:lnTo>
                  <a:lnTo>
                    <a:pt x="307658" y="1082709"/>
                  </a:lnTo>
                  <a:lnTo>
                    <a:pt x="302260" y="1092548"/>
                  </a:lnTo>
                  <a:lnTo>
                    <a:pt x="296545" y="1103340"/>
                  </a:lnTo>
                  <a:lnTo>
                    <a:pt x="290830" y="1115084"/>
                  </a:lnTo>
                  <a:lnTo>
                    <a:pt x="285433" y="1127145"/>
                  </a:lnTo>
                  <a:lnTo>
                    <a:pt x="280353" y="1140476"/>
                  </a:lnTo>
                  <a:lnTo>
                    <a:pt x="274955" y="1154759"/>
                  </a:lnTo>
                  <a:lnTo>
                    <a:pt x="269875" y="1169677"/>
                  </a:lnTo>
                  <a:lnTo>
                    <a:pt x="266065" y="1182691"/>
                  </a:lnTo>
                  <a:lnTo>
                    <a:pt x="261938" y="1196339"/>
                  </a:lnTo>
                  <a:lnTo>
                    <a:pt x="258128" y="1210305"/>
                  </a:lnTo>
                  <a:lnTo>
                    <a:pt x="254953" y="1225223"/>
                  </a:lnTo>
                  <a:lnTo>
                    <a:pt x="251778" y="1240776"/>
                  </a:lnTo>
                  <a:lnTo>
                    <a:pt x="248603" y="1256646"/>
                  </a:lnTo>
                  <a:lnTo>
                    <a:pt x="246063" y="1273786"/>
                  </a:lnTo>
                  <a:lnTo>
                    <a:pt x="243205" y="1291243"/>
                  </a:lnTo>
                  <a:lnTo>
                    <a:pt x="240983" y="1309970"/>
                  </a:lnTo>
                  <a:lnTo>
                    <a:pt x="239078" y="1329014"/>
                  </a:lnTo>
                  <a:lnTo>
                    <a:pt x="237490" y="1348693"/>
                  </a:lnTo>
                  <a:lnTo>
                    <a:pt x="235585" y="1369325"/>
                  </a:lnTo>
                  <a:lnTo>
                    <a:pt x="234633" y="1390591"/>
                  </a:lnTo>
                  <a:lnTo>
                    <a:pt x="233680" y="1412809"/>
                  </a:lnTo>
                  <a:lnTo>
                    <a:pt x="233045" y="1435979"/>
                  </a:lnTo>
                  <a:lnTo>
                    <a:pt x="233045" y="1459467"/>
                  </a:lnTo>
                  <a:lnTo>
                    <a:pt x="233363" y="1488351"/>
                  </a:lnTo>
                  <a:lnTo>
                    <a:pt x="233998" y="1517870"/>
                  </a:lnTo>
                  <a:lnTo>
                    <a:pt x="235268" y="1548658"/>
                  </a:lnTo>
                  <a:lnTo>
                    <a:pt x="237173" y="1580716"/>
                  </a:lnTo>
                  <a:lnTo>
                    <a:pt x="239395" y="1614043"/>
                  </a:lnTo>
                  <a:lnTo>
                    <a:pt x="242253" y="1648005"/>
                  </a:lnTo>
                  <a:lnTo>
                    <a:pt x="246063" y="1683555"/>
                  </a:lnTo>
                  <a:lnTo>
                    <a:pt x="250190" y="1720374"/>
                  </a:lnTo>
                  <a:lnTo>
                    <a:pt x="254953" y="1758145"/>
                  </a:lnTo>
                  <a:lnTo>
                    <a:pt x="260668" y="1797185"/>
                  </a:lnTo>
                  <a:lnTo>
                    <a:pt x="266700" y="1837496"/>
                  </a:lnTo>
                  <a:lnTo>
                    <a:pt x="273685" y="1879076"/>
                  </a:lnTo>
                  <a:lnTo>
                    <a:pt x="281305" y="1921925"/>
                  </a:lnTo>
                  <a:lnTo>
                    <a:pt x="289243" y="1966044"/>
                  </a:lnTo>
                  <a:lnTo>
                    <a:pt x="298450" y="2011433"/>
                  </a:lnTo>
                  <a:lnTo>
                    <a:pt x="307975" y="2058409"/>
                  </a:lnTo>
                  <a:lnTo>
                    <a:pt x="309245" y="2064440"/>
                  </a:lnTo>
                  <a:lnTo>
                    <a:pt x="310198" y="2070153"/>
                  </a:lnTo>
                  <a:lnTo>
                    <a:pt x="310515" y="2076184"/>
                  </a:lnTo>
                  <a:lnTo>
                    <a:pt x="310833" y="2081579"/>
                  </a:lnTo>
                  <a:lnTo>
                    <a:pt x="310833" y="2087610"/>
                  </a:lnTo>
                  <a:lnTo>
                    <a:pt x="310515" y="2093323"/>
                  </a:lnTo>
                  <a:lnTo>
                    <a:pt x="309880" y="2099037"/>
                  </a:lnTo>
                  <a:lnTo>
                    <a:pt x="308928" y="2104750"/>
                  </a:lnTo>
                  <a:lnTo>
                    <a:pt x="307340" y="2110146"/>
                  </a:lnTo>
                  <a:lnTo>
                    <a:pt x="306070" y="2115542"/>
                  </a:lnTo>
                  <a:lnTo>
                    <a:pt x="304483" y="2120938"/>
                  </a:lnTo>
                  <a:lnTo>
                    <a:pt x="302578" y="2126333"/>
                  </a:lnTo>
                  <a:lnTo>
                    <a:pt x="300038" y="2131412"/>
                  </a:lnTo>
                  <a:lnTo>
                    <a:pt x="297815" y="2136490"/>
                  </a:lnTo>
                  <a:lnTo>
                    <a:pt x="295275" y="2141251"/>
                  </a:lnTo>
                  <a:lnTo>
                    <a:pt x="292100" y="2146013"/>
                  </a:lnTo>
                  <a:lnTo>
                    <a:pt x="288925" y="2150774"/>
                  </a:lnTo>
                  <a:lnTo>
                    <a:pt x="285433" y="2155217"/>
                  </a:lnTo>
                  <a:lnTo>
                    <a:pt x="281940" y="2159344"/>
                  </a:lnTo>
                  <a:lnTo>
                    <a:pt x="278130" y="2163470"/>
                  </a:lnTo>
                  <a:lnTo>
                    <a:pt x="274320" y="2167279"/>
                  </a:lnTo>
                  <a:lnTo>
                    <a:pt x="269875" y="2171405"/>
                  </a:lnTo>
                  <a:lnTo>
                    <a:pt x="265748" y="2174579"/>
                  </a:lnTo>
                  <a:lnTo>
                    <a:pt x="261303" y="2178388"/>
                  </a:lnTo>
                  <a:lnTo>
                    <a:pt x="256223" y="2181244"/>
                  </a:lnTo>
                  <a:lnTo>
                    <a:pt x="251778" y="2184418"/>
                  </a:lnTo>
                  <a:lnTo>
                    <a:pt x="246380" y="2186958"/>
                  </a:lnTo>
                  <a:lnTo>
                    <a:pt x="241300" y="2189180"/>
                  </a:lnTo>
                  <a:lnTo>
                    <a:pt x="235585" y="2191719"/>
                  </a:lnTo>
                  <a:lnTo>
                    <a:pt x="230505" y="2193623"/>
                  </a:lnTo>
                  <a:lnTo>
                    <a:pt x="224473" y="2195210"/>
                  </a:lnTo>
                  <a:lnTo>
                    <a:pt x="218758" y="2196480"/>
                  </a:lnTo>
                  <a:lnTo>
                    <a:pt x="212408" y="2198067"/>
                  </a:lnTo>
                  <a:lnTo>
                    <a:pt x="206375" y="2198702"/>
                  </a:lnTo>
                  <a:lnTo>
                    <a:pt x="200025" y="2199336"/>
                  </a:lnTo>
                  <a:lnTo>
                    <a:pt x="194310" y="2199336"/>
                  </a:lnTo>
                  <a:lnTo>
                    <a:pt x="189230" y="2199336"/>
                  </a:lnTo>
                  <a:lnTo>
                    <a:pt x="184150" y="2199019"/>
                  </a:lnTo>
                  <a:lnTo>
                    <a:pt x="179070" y="2198384"/>
                  </a:lnTo>
                  <a:lnTo>
                    <a:pt x="174308" y="2197749"/>
                  </a:lnTo>
                  <a:lnTo>
                    <a:pt x="169545" y="2196480"/>
                  </a:lnTo>
                  <a:lnTo>
                    <a:pt x="164465" y="2195210"/>
                  </a:lnTo>
                  <a:lnTo>
                    <a:pt x="160020" y="2193941"/>
                  </a:lnTo>
                  <a:lnTo>
                    <a:pt x="155258" y="2192671"/>
                  </a:lnTo>
                  <a:lnTo>
                    <a:pt x="151130" y="2191084"/>
                  </a:lnTo>
                  <a:lnTo>
                    <a:pt x="146368" y="2188862"/>
                  </a:lnTo>
                  <a:lnTo>
                    <a:pt x="141923" y="2186958"/>
                  </a:lnTo>
                  <a:lnTo>
                    <a:pt x="137795" y="2184736"/>
                  </a:lnTo>
                  <a:lnTo>
                    <a:pt x="133350" y="2181879"/>
                  </a:lnTo>
                  <a:lnTo>
                    <a:pt x="129223" y="2179340"/>
                  </a:lnTo>
                  <a:lnTo>
                    <a:pt x="125413" y="2176801"/>
                  </a:lnTo>
                  <a:lnTo>
                    <a:pt x="121603" y="2173627"/>
                  </a:lnTo>
                  <a:lnTo>
                    <a:pt x="117793" y="2170770"/>
                  </a:lnTo>
                  <a:lnTo>
                    <a:pt x="113983" y="2167279"/>
                  </a:lnTo>
                  <a:lnTo>
                    <a:pt x="110808" y="2164105"/>
                  </a:lnTo>
                  <a:lnTo>
                    <a:pt x="107315" y="2160296"/>
                  </a:lnTo>
                  <a:lnTo>
                    <a:pt x="104140" y="2156804"/>
                  </a:lnTo>
                  <a:lnTo>
                    <a:pt x="101283" y="2152678"/>
                  </a:lnTo>
                  <a:lnTo>
                    <a:pt x="98425" y="2148869"/>
                  </a:lnTo>
                  <a:lnTo>
                    <a:pt x="95568" y="2144743"/>
                  </a:lnTo>
                  <a:lnTo>
                    <a:pt x="93028" y="2140617"/>
                  </a:lnTo>
                  <a:lnTo>
                    <a:pt x="90805" y="2136173"/>
                  </a:lnTo>
                  <a:lnTo>
                    <a:pt x="88583" y="2131412"/>
                  </a:lnTo>
                  <a:lnTo>
                    <a:pt x="86678" y="2126968"/>
                  </a:lnTo>
                  <a:lnTo>
                    <a:pt x="84455" y="2122207"/>
                  </a:lnTo>
                  <a:lnTo>
                    <a:pt x="83185" y="2117129"/>
                  </a:lnTo>
                  <a:lnTo>
                    <a:pt x="81598" y="2112368"/>
                  </a:lnTo>
                  <a:lnTo>
                    <a:pt x="80645" y="2107289"/>
                  </a:lnTo>
                  <a:lnTo>
                    <a:pt x="70168" y="2058091"/>
                  </a:lnTo>
                  <a:lnTo>
                    <a:pt x="60643" y="2010163"/>
                  </a:lnTo>
                  <a:lnTo>
                    <a:pt x="52070" y="1963822"/>
                  </a:lnTo>
                  <a:lnTo>
                    <a:pt x="44133" y="1918116"/>
                  </a:lnTo>
                  <a:lnTo>
                    <a:pt x="36830" y="1873997"/>
                  </a:lnTo>
                  <a:lnTo>
                    <a:pt x="30163" y="1830830"/>
                  </a:lnTo>
                  <a:lnTo>
                    <a:pt x="24130" y="1788933"/>
                  </a:lnTo>
                  <a:lnTo>
                    <a:pt x="19050" y="1747988"/>
                  </a:lnTo>
                  <a:lnTo>
                    <a:pt x="14288" y="1708630"/>
                  </a:lnTo>
                  <a:lnTo>
                    <a:pt x="10478" y="1669589"/>
                  </a:lnTo>
                  <a:lnTo>
                    <a:pt x="7303" y="1632135"/>
                  </a:lnTo>
                  <a:lnTo>
                    <a:pt x="4763" y="1595634"/>
                  </a:lnTo>
                  <a:lnTo>
                    <a:pt x="2858" y="1560084"/>
                  </a:lnTo>
                  <a:lnTo>
                    <a:pt x="1270" y="1525487"/>
                  </a:lnTo>
                  <a:lnTo>
                    <a:pt x="318" y="1491843"/>
                  </a:lnTo>
                  <a:lnTo>
                    <a:pt x="0" y="1459467"/>
                  </a:lnTo>
                  <a:lnTo>
                    <a:pt x="0" y="1439153"/>
                  </a:lnTo>
                  <a:lnTo>
                    <a:pt x="318" y="1418840"/>
                  </a:lnTo>
                  <a:lnTo>
                    <a:pt x="1270" y="1399161"/>
                  </a:lnTo>
                  <a:lnTo>
                    <a:pt x="1905" y="1380116"/>
                  </a:lnTo>
                  <a:lnTo>
                    <a:pt x="2858" y="1360755"/>
                  </a:lnTo>
                  <a:lnTo>
                    <a:pt x="4128" y="1342028"/>
                  </a:lnTo>
                  <a:lnTo>
                    <a:pt x="5398" y="1323936"/>
                  </a:lnTo>
                  <a:lnTo>
                    <a:pt x="6985" y="1305844"/>
                  </a:lnTo>
                  <a:lnTo>
                    <a:pt x="9208" y="1288704"/>
                  </a:lnTo>
                  <a:lnTo>
                    <a:pt x="11113" y="1271247"/>
                  </a:lnTo>
                  <a:lnTo>
                    <a:pt x="13335" y="1254424"/>
                  </a:lnTo>
                  <a:lnTo>
                    <a:pt x="15875" y="1237919"/>
                  </a:lnTo>
                  <a:lnTo>
                    <a:pt x="18415" y="1221414"/>
                  </a:lnTo>
                  <a:lnTo>
                    <a:pt x="21273" y="1205861"/>
                  </a:lnTo>
                  <a:lnTo>
                    <a:pt x="24448" y="1190309"/>
                  </a:lnTo>
                  <a:lnTo>
                    <a:pt x="27623" y="1175073"/>
                  </a:lnTo>
                  <a:lnTo>
                    <a:pt x="31115" y="1160155"/>
                  </a:lnTo>
                  <a:lnTo>
                    <a:pt x="34608" y="1145555"/>
                  </a:lnTo>
                  <a:lnTo>
                    <a:pt x="38418" y="1131272"/>
                  </a:lnTo>
                  <a:lnTo>
                    <a:pt x="42228" y="1117306"/>
                  </a:lnTo>
                  <a:lnTo>
                    <a:pt x="46355" y="1103657"/>
                  </a:lnTo>
                  <a:lnTo>
                    <a:pt x="50483" y="1090326"/>
                  </a:lnTo>
                  <a:lnTo>
                    <a:pt x="55245" y="1077313"/>
                  </a:lnTo>
                  <a:lnTo>
                    <a:pt x="59690" y="1064617"/>
                  </a:lnTo>
                  <a:lnTo>
                    <a:pt x="64453" y="1052238"/>
                  </a:lnTo>
                  <a:lnTo>
                    <a:pt x="69533" y="1039859"/>
                  </a:lnTo>
                  <a:lnTo>
                    <a:pt x="74613" y="1027798"/>
                  </a:lnTo>
                  <a:lnTo>
                    <a:pt x="80010" y="1016689"/>
                  </a:lnTo>
                  <a:lnTo>
                    <a:pt x="85090" y="1004945"/>
                  </a:lnTo>
                  <a:lnTo>
                    <a:pt x="90805" y="994153"/>
                  </a:lnTo>
                  <a:lnTo>
                    <a:pt x="96520" y="983044"/>
                  </a:lnTo>
                  <a:lnTo>
                    <a:pt x="102553" y="972887"/>
                  </a:lnTo>
                  <a:lnTo>
                    <a:pt x="108585" y="962413"/>
                  </a:lnTo>
                  <a:lnTo>
                    <a:pt x="114300" y="952573"/>
                  </a:lnTo>
                  <a:lnTo>
                    <a:pt x="120650" y="942416"/>
                  </a:lnTo>
                  <a:lnTo>
                    <a:pt x="127000" y="933211"/>
                  </a:lnTo>
                  <a:lnTo>
                    <a:pt x="133668" y="924324"/>
                  </a:lnTo>
                  <a:lnTo>
                    <a:pt x="140335" y="915119"/>
                  </a:lnTo>
                  <a:lnTo>
                    <a:pt x="147003" y="906549"/>
                  </a:lnTo>
                  <a:lnTo>
                    <a:pt x="153988" y="898297"/>
                  </a:lnTo>
                  <a:lnTo>
                    <a:pt x="160973" y="890362"/>
                  </a:lnTo>
                  <a:lnTo>
                    <a:pt x="167958" y="882744"/>
                  </a:lnTo>
                  <a:lnTo>
                    <a:pt x="175260" y="875126"/>
                  </a:lnTo>
                  <a:lnTo>
                    <a:pt x="182245" y="867826"/>
                  </a:lnTo>
                  <a:lnTo>
                    <a:pt x="189548" y="860843"/>
                  </a:lnTo>
                  <a:lnTo>
                    <a:pt x="196850" y="854178"/>
                  </a:lnTo>
                  <a:lnTo>
                    <a:pt x="204153" y="847830"/>
                  </a:lnTo>
                  <a:lnTo>
                    <a:pt x="211773" y="841482"/>
                  </a:lnTo>
                  <a:lnTo>
                    <a:pt x="219075" y="835451"/>
                  </a:lnTo>
                  <a:lnTo>
                    <a:pt x="226695" y="829738"/>
                  </a:lnTo>
                  <a:lnTo>
                    <a:pt x="233998" y="824342"/>
                  </a:lnTo>
                  <a:lnTo>
                    <a:pt x="241618" y="819263"/>
                  </a:lnTo>
                  <a:lnTo>
                    <a:pt x="249238" y="814185"/>
                  </a:lnTo>
                  <a:lnTo>
                    <a:pt x="256540" y="809741"/>
                  </a:lnTo>
                  <a:lnTo>
                    <a:pt x="271463" y="800536"/>
                  </a:lnTo>
                  <a:lnTo>
                    <a:pt x="286385" y="792919"/>
                  </a:lnTo>
                  <a:lnTo>
                    <a:pt x="301625" y="785936"/>
                  </a:lnTo>
                  <a:lnTo>
                    <a:pt x="315913" y="779905"/>
                  </a:lnTo>
                  <a:lnTo>
                    <a:pt x="330200" y="774827"/>
                  </a:lnTo>
                  <a:lnTo>
                    <a:pt x="339408" y="771653"/>
                  </a:lnTo>
                  <a:lnTo>
                    <a:pt x="348298" y="768796"/>
                  </a:lnTo>
                  <a:lnTo>
                    <a:pt x="357188" y="766574"/>
                  </a:lnTo>
                  <a:lnTo>
                    <a:pt x="366078" y="764035"/>
                  </a:lnTo>
                  <a:lnTo>
                    <a:pt x="374650" y="762131"/>
                  </a:lnTo>
                  <a:lnTo>
                    <a:pt x="382905" y="760544"/>
                  </a:lnTo>
                  <a:lnTo>
                    <a:pt x="398463" y="757687"/>
                  </a:lnTo>
                  <a:lnTo>
                    <a:pt x="413385" y="755782"/>
                  </a:lnTo>
                  <a:lnTo>
                    <a:pt x="427038" y="754830"/>
                  </a:lnTo>
                  <a:lnTo>
                    <a:pt x="439420" y="754195"/>
                  </a:lnTo>
                  <a:lnTo>
                    <a:pt x="450215" y="753878"/>
                  </a:lnTo>
                  <a:lnTo>
                    <a:pt x="456883" y="753878"/>
                  </a:lnTo>
                  <a:lnTo>
                    <a:pt x="463868" y="753243"/>
                  </a:lnTo>
                  <a:lnTo>
                    <a:pt x="470853" y="752926"/>
                  </a:lnTo>
                  <a:lnTo>
                    <a:pt x="1032828" y="752926"/>
                  </a:lnTo>
                  <a:lnTo>
                    <a:pt x="1039178" y="751339"/>
                  </a:lnTo>
                  <a:lnTo>
                    <a:pt x="1052513" y="747847"/>
                  </a:lnTo>
                  <a:lnTo>
                    <a:pt x="1068388" y="743404"/>
                  </a:lnTo>
                  <a:lnTo>
                    <a:pt x="1086168" y="738643"/>
                  </a:lnTo>
                  <a:lnTo>
                    <a:pt x="1105218" y="732612"/>
                  </a:lnTo>
                  <a:lnTo>
                    <a:pt x="1125855" y="726264"/>
                  </a:lnTo>
                  <a:lnTo>
                    <a:pt x="1147128" y="718646"/>
                  </a:lnTo>
                  <a:lnTo>
                    <a:pt x="1168718" y="710711"/>
                  </a:lnTo>
                  <a:lnTo>
                    <a:pt x="1190308" y="701506"/>
                  </a:lnTo>
                  <a:lnTo>
                    <a:pt x="1211898" y="692302"/>
                  </a:lnTo>
                  <a:lnTo>
                    <a:pt x="1222058" y="687223"/>
                  </a:lnTo>
                  <a:lnTo>
                    <a:pt x="1232535" y="682462"/>
                  </a:lnTo>
                  <a:lnTo>
                    <a:pt x="1242060" y="677066"/>
                  </a:lnTo>
                  <a:lnTo>
                    <a:pt x="1251585" y="671670"/>
                  </a:lnTo>
                  <a:lnTo>
                    <a:pt x="1261110" y="666592"/>
                  </a:lnTo>
                  <a:lnTo>
                    <a:pt x="1269683" y="661196"/>
                  </a:lnTo>
                  <a:lnTo>
                    <a:pt x="1280478" y="653896"/>
                  </a:lnTo>
                  <a:lnTo>
                    <a:pt x="1290638" y="646913"/>
                  </a:lnTo>
                  <a:lnTo>
                    <a:pt x="1299210" y="639930"/>
                  </a:lnTo>
                  <a:lnTo>
                    <a:pt x="1306513" y="633264"/>
                  </a:lnTo>
                  <a:lnTo>
                    <a:pt x="1312863" y="627234"/>
                  </a:lnTo>
                  <a:lnTo>
                    <a:pt x="1317625" y="621520"/>
                  </a:lnTo>
                  <a:lnTo>
                    <a:pt x="1321435" y="617077"/>
                  </a:lnTo>
                  <a:lnTo>
                    <a:pt x="1323340" y="612951"/>
                  </a:lnTo>
                  <a:lnTo>
                    <a:pt x="1324928" y="610094"/>
                  </a:lnTo>
                  <a:lnTo>
                    <a:pt x="1325880" y="608190"/>
                  </a:lnTo>
                  <a:lnTo>
                    <a:pt x="1325880" y="606920"/>
                  </a:lnTo>
                  <a:lnTo>
                    <a:pt x="1325880" y="605650"/>
                  </a:lnTo>
                  <a:lnTo>
                    <a:pt x="1324928" y="602794"/>
                  </a:lnTo>
                  <a:lnTo>
                    <a:pt x="1324293" y="600254"/>
                  </a:lnTo>
                  <a:lnTo>
                    <a:pt x="1323023" y="597398"/>
                  </a:lnTo>
                  <a:lnTo>
                    <a:pt x="1321435" y="593589"/>
                  </a:lnTo>
                  <a:lnTo>
                    <a:pt x="1319213" y="589463"/>
                  </a:lnTo>
                  <a:lnTo>
                    <a:pt x="1315720" y="584384"/>
                  </a:lnTo>
                  <a:lnTo>
                    <a:pt x="1312228" y="578354"/>
                  </a:lnTo>
                  <a:lnTo>
                    <a:pt x="1307148" y="572005"/>
                  </a:lnTo>
                  <a:lnTo>
                    <a:pt x="1301433" y="565340"/>
                  </a:lnTo>
                  <a:lnTo>
                    <a:pt x="1294448" y="557722"/>
                  </a:lnTo>
                  <a:lnTo>
                    <a:pt x="1286828" y="549787"/>
                  </a:lnTo>
                  <a:lnTo>
                    <a:pt x="1278255" y="541535"/>
                  </a:lnTo>
                  <a:lnTo>
                    <a:pt x="1268413" y="532647"/>
                  </a:lnTo>
                  <a:lnTo>
                    <a:pt x="1253808" y="520269"/>
                  </a:lnTo>
                  <a:lnTo>
                    <a:pt x="1237298" y="507572"/>
                  </a:lnTo>
                  <a:lnTo>
                    <a:pt x="1218883" y="493924"/>
                  </a:lnTo>
                  <a:lnTo>
                    <a:pt x="1198563" y="480276"/>
                  </a:lnTo>
                  <a:lnTo>
                    <a:pt x="1176020" y="465675"/>
                  </a:lnTo>
                  <a:lnTo>
                    <a:pt x="1151573" y="451074"/>
                  </a:lnTo>
                  <a:lnTo>
                    <a:pt x="1125220" y="435522"/>
                  </a:lnTo>
                  <a:lnTo>
                    <a:pt x="1096328" y="419969"/>
                  </a:lnTo>
                  <a:lnTo>
                    <a:pt x="1097915" y="414256"/>
                  </a:lnTo>
                  <a:lnTo>
                    <a:pt x="1099185" y="408860"/>
                  </a:lnTo>
                  <a:lnTo>
                    <a:pt x="1101090" y="400290"/>
                  </a:lnTo>
                  <a:lnTo>
                    <a:pt x="1102678" y="391720"/>
                  </a:lnTo>
                  <a:lnTo>
                    <a:pt x="1104583" y="382833"/>
                  </a:lnTo>
                  <a:lnTo>
                    <a:pt x="1105535" y="373945"/>
                  </a:lnTo>
                  <a:lnTo>
                    <a:pt x="1106488" y="365375"/>
                  </a:lnTo>
                  <a:lnTo>
                    <a:pt x="1107440" y="356805"/>
                  </a:lnTo>
                  <a:lnTo>
                    <a:pt x="1108075" y="348236"/>
                  </a:lnTo>
                  <a:lnTo>
                    <a:pt x="1108393" y="339666"/>
                  </a:lnTo>
                  <a:lnTo>
                    <a:pt x="1108710" y="330778"/>
                  </a:lnTo>
                  <a:lnTo>
                    <a:pt x="1108710" y="322208"/>
                  </a:lnTo>
                  <a:lnTo>
                    <a:pt x="1108393" y="313639"/>
                  </a:lnTo>
                  <a:lnTo>
                    <a:pt x="1107758" y="305069"/>
                  </a:lnTo>
                  <a:lnTo>
                    <a:pt x="1107440" y="296499"/>
                  </a:lnTo>
                  <a:lnTo>
                    <a:pt x="1106488" y="287611"/>
                  </a:lnTo>
                  <a:lnTo>
                    <a:pt x="1105535" y="279041"/>
                  </a:lnTo>
                  <a:lnTo>
                    <a:pt x="1104265" y="270472"/>
                  </a:lnTo>
                  <a:lnTo>
                    <a:pt x="1102360" y="262219"/>
                  </a:lnTo>
                  <a:lnTo>
                    <a:pt x="1100773" y="253649"/>
                  </a:lnTo>
                  <a:lnTo>
                    <a:pt x="1098868" y="245079"/>
                  </a:lnTo>
                  <a:lnTo>
                    <a:pt x="1096963" y="236827"/>
                  </a:lnTo>
                  <a:lnTo>
                    <a:pt x="1094423" y="228574"/>
                  </a:lnTo>
                  <a:lnTo>
                    <a:pt x="1091883" y="220322"/>
                  </a:lnTo>
                  <a:lnTo>
                    <a:pt x="1089343" y="212069"/>
                  </a:lnTo>
                  <a:lnTo>
                    <a:pt x="1086168" y="204134"/>
                  </a:lnTo>
                  <a:lnTo>
                    <a:pt x="1083310" y="195564"/>
                  </a:lnTo>
                  <a:lnTo>
                    <a:pt x="1079818" y="187629"/>
                  </a:lnTo>
                  <a:lnTo>
                    <a:pt x="1076325" y="179694"/>
                  </a:lnTo>
                  <a:lnTo>
                    <a:pt x="1072515" y="171759"/>
                  </a:lnTo>
                  <a:lnTo>
                    <a:pt x="1068705" y="164141"/>
                  </a:lnTo>
                  <a:lnTo>
                    <a:pt x="1064578" y="156523"/>
                  </a:lnTo>
                  <a:lnTo>
                    <a:pt x="1059815" y="148588"/>
                  </a:lnTo>
                  <a:lnTo>
                    <a:pt x="1055688" y="141288"/>
                  </a:lnTo>
                  <a:close/>
                  <a:moveTo>
                    <a:pt x="743895" y="0"/>
                  </a:moveTo>
                  <a:lnTo>
                    <a:pt x="752158" y="0"/>
                  </a:lnTo>
                  <a:lnTo>
                    <a:pt x="760421" y="0"/>
                  </a:lnTo>
                  <a:lnTo>
                    <a:pt x="768366" y="318"/>
                  </a:lnTo>
                  <a:lnTo>
                    <a:pt x="776629" y="636"/>
                  </a:lnTo>
                  <a:lnTo>
                    <a:pt x="784892" y="1589"/>
                  </a:lnTo>
                  <a:lnTo>
                    <a:pt x="792837" y="2543"/>
                  </a:lnTo>
                  <a:lnTo>
                    <a:pt x="801100" y="3814"/>
                  </a:lnTo>
                  <a:lnTo>
                    <a:pt x="809681" y="5085"/>
                  </a:lnTo>
                  <a:lnTo>
                    <a:pt x="817944" y="6674"/>
                  </a:lnTo>
                  <a:lnTo>
                    <a:pt x="826207" y="8263"/>
                  </a:lnTo>
                  <a:lnTo>
                    <a:pt x="840191" y="12077"/>
                  </a:lnTo>
                  <a:lnTo>
                    <a:pt x="853857" y="16208"/>
                  </a:lnTo>
                  <a:lnTo>
                    <a:pt x="867204" y="20975"/>
                  </a:lnTo>
                  <a:lnTo>
                    <a:pt x="880235" y="26378"/>
                  </a:lnTo>
                  <a:lnTo>
                    <a:pt x="892947" y="31781"/>
                  </a:lnTo>
                  <a:lnTo>
                    <a:pt x="905341" y="38137"/>
                  </a:lnTo>
                  <a:lnTo>
                    <a:pt x="917736" y="44811"/>
                  </a:lnTo>
                  <a:lnTo>
                    <a:pt x="929177" y="52121"/>
                  </a:lnTo>
                  <a:lnTo>
                    <a:pt x="940618" y="59748"/>
                  </a:lnTo>
                  <a:lnTo>
                    <a:pt x="951424" y="68011"/>
                  </a:lnTo>
                  <a:lnTo>
                    <a:pt x="962229" y="76592"/>
                  </a:lnTo>
                  <a:lnTo>
                    <a:pt x="972399" y="85490"/>
                  </a:lnTo>
                  <a:lnTo>
                    <a:pt x="982251" y="94707"/>
                  </a:lnTo>
                  <a:lnTo>
                    <a:pt x="991785" y="104559"/>
                  </a:lnTo>
                  <a:lnTo>
                    <a:pt x="1000684" y="114729"/>
                  </a:lnTo>
                  <a:lnTo>
                    <a:pt x="1008947" y="125216"/>
                  </a:lnTo>
                  <a:lnTo>
                    <a:pt x="1014667" y="132208"/>
                  </a:lnTo>
                  <a:lnTo>
                    <a:pt x="1020070" y="139518"/>
                  </a:lnTo>
                  <a:lnTo>
                    <a:pt x="1025155" y="147145"/>
                  </a:lnTo>
                  <a:lnTo>
                    <a:pt x="1029604" y="154455"/>
                  </a:lnTo>
                  <a:lnTo>
                    <a:pt x="1034371" y="162400"/>
                  </a:lnTo>
                  <a:lnTo>
                    <a:pt x="1039139" y="170027"/>
                  </a:lnTo>
                  <a:lnTo>
                    <a:pt x="1043270" y="177973"/>
                  </a:lnTo>
                  <a:lnTo>
                    <a:pt x="1047402" y="185918"/>
                  </a:lnTo>
                  <a:lnTo>
                    <a:pt x="1050897" y="194181"/>
                  </a:lnTo>
                  <a:lnTo>
                    <a:pt x="1054711" y="202444"/>
                  </a:lnTo>
                  <a:lnTo>
                    <a:pt x="1057889" y="211025"/>
                  </a:lnTo>
                  <a:lnTo>
                    <a:pt x="1061067" y="219288"/>
                  </a:lnTo>
                  <a:lnTo>
                    <a:pt x="1063928" y="227868"/>
                  </a:lnTo>
                  <a:lnTo>
                    <a:pt x="1066470" y="236449"/>
                  </a:lnTo>
                  <a:lnTo>
                    <a:pt x="1069013" y="245030"/>
                  </a:lnTo>
                  <a:lnTo>
                    <a:pt x="1071237" y="254247"/>
                  </a:lnTo>
                  <a:lnTo>
                    <a:pt x="1072826" y="263145"/>
                  </a:lnTo>
                  <a:lnTo>
                    <a:pt x="1074733" y="271726"/>
                  </a:lnTo>
                  <a:lnTo>
                    <a:pt x="1076322" y="280942"/>
                  </a:lnTo>
                  <a:lnTo>
                    <a:pt x="1077276" y="290159"/>
                  </a:lnTo>
                  <a:lnTo>
                    <a:pt x="1078229" y="299057"/>
                  </a:lnTo>
                  <a:lnTo>
                    <a:pt x="1078865" y="308274"/>
                  </a:lnTo>
                  <a:lnTo>
                    <a:pt x="1079182" y="317808"/>
                  </a:lnTo>
                  <a:lnTo>
                    <a:pt x="1079500" y="327025"/>
                  </a:lnTo>
                  <a:lnTo>
                    <a:pt x="1079182" y="336241"/>
                  </a:lnTo>
                  <a:lnTo>
                    <a:pt x="1078865" y="345457"/>
                  </a:lnTo>
                  <a:lnTo>
                    <a:pt x="1078229" y="354992"/>
                  </a:lnTo>
                  <a:lnTo>
                    <a:pt x="1077593" y="364208"/>
                  </a:lnTo>
                  <a:lnTo>
                    <a:pt x="1076322" y="373742"/>
                  </a:lnTo>
                  <a:lnTo>
                    <a:pt x="1074733" y="383277"/>
                  </a:lnTo>
                  <a:lnTo>
                    <a:pt x="1072826" y="392493"/>
                  </a:lnTo>
                  <a:lnTo>
                    <a:pt x="1070919" y="402027"/>
                  </a:lnTo>
                  <a:lnTo>
                    <a:pt x="1069966" y="405841"/>
                  </a:lnTo>
                  <a:lnTo>
                    <a:pt x="1068059" y="414104"/>
                  </a:lnTo>
                  <a:lnTo>
                    <a:pt x="1065517" y="422049"/>
                  </a:lnTo>
                  <a:lnTo>
                    <a:pt x="1062974" y="429994"/>
                  </a:lnTo>
                  <a:lnTo>
                    <a:pt x="1060432" y="437622"/>
                  </a:lnTo>
                  <a:lnTo>
                    <a:pt x="1057571" y="445249"/>
                  </a:lnTo>
                  <a:lnTo>
                    <a:pt x="1054711" y="453194"/>
                  </a:lnTo>
                  <a:lnTo>
                    <a:pt x="1051215" y="460822"/>
                  </a:lnTo>
                  <a:lnTo>
                    <a:pt x="1048037" y="468131"/>
                  </a:lnTo>
                  <a:lnTo>
                    <a:pt x="1044224" y="475441"/>
                  </a:lnTo>
                  <a:lnTo>
                    <a:pt x="1040728" y="482433"/>
                  </a:lnTo>
                  <a:lnTo>
                    <a:pt x="1032782" y="496416"/>
                  </a:lnTo>
                  <a:lnTo>
                    <a:pt x="1024519" y="510082"/>
                  </a:lnTo>
                  <a:lnTo>
                    <a:pt x="1014985" y="522794"/>
                  </a:lnTo>
                  <a:lnTo>
                    <a:pt x="1005451" y="535189"/>
                  </a:lnTo>
                  <a:lnTo>
                    <a:pt x="994963" y="547266"/>
                  </a:lnTo>
                  <a:lnTo>
                    <a:pt x="984476" y="558389"/>
                  </a:lnTo>
                  <a:lnTo>
                    <a:pt x="973035" y="569512"/>
                  </a:lnTo>
                  <a:lnTo>
                    <a:pt x="961276" y="579682"/>
                  </a:lnTo>
                  <a:lnTo>
                    <a:pt x="949199" y="589534"/>
                  </a:lnTo>
                  <a:lnTo>
                    <a:pt x="936169" y="598433"/>
                  </a:lnTo>
                  <a:lnTo>
                    <a:pt x="923139" y="607013"/>
                  </a:lnTo>
                  <a:lnTo>
                    <a:pt x="909473" y="614959"/>
                  </a:lnTo>
                  <a:lnTo>
                    <a:pt x="896125" y="621950"/>
                  </a:lnTo>
                  <a:lnTo>
                    <a:pt x="881824" y="628624"/>
                  </a:lnTo>
                  <a:lnTo>
                    <a:pt x="867204" y="634663"/>
                  </a:lnTo>
                  <a:lnTo>
                    <a:pt x="852585" y="639748"/>
                  </a:lnTo>
                  <a:lnTo>
                    <a:pt x="837331" y="644197"/>
                  </a:lnTo>
                  <a:lnTo>
                    <a:pt x="822076" y="648011"/>
                  </a:lnTo>
                  <a:lnTo>
                    <a:pt x="806503" y="650871"/>
                  </a:lnTo>
                  <a:lnTo>
                    <a:pt x="790931" y="653413"/>
                  </a:lnTo>
                  <a:lnTo>
                    <a:pt x="775040" y="655002"/>
                  </a:lnTo>
                  <a:lnTo>
                    <a:pt x="758832" y="655638"/>
                  </a:lnTo>
                  <a:lnTo>
                    <a:pt x="750887" y="655638"/>
                  </a:lnTo>
                  <a:lnTo>
                    <a:pt x="742624" y="655638"/>
                  </a:lnTo>
                  <a:lnTo>
                    <a:pt x="734679" y="655320"/>
                  </a:lnTo>
                  <a:lnTo>
                    <a:pt x="726415" y="654685"/>
                  </a:lnTo>
                  <a:lnTo>
                    <a:pt x="718470" y="654049"/>
                  </a:lnTo>
                  <a:lnTo>
                    <a:pt x="710207" y="653096"/>
                  </a:lnTo>
                  <a:lnTo>
                    <a:pt x="702262" y="651507"/>
                  </a:lnTo>
                  <a:lnTo>
                    <a:pt x="693681" y="650235"/>
                  </a:lnTo>
                  <a:lnTo>
                    <a:pt x="685418" y="648964"/>
                  </a:lnTo>
                  <a:lnTo>
                    <a:pt x="677473" y="647057"/>
                  </a:lnTo>
                  <a:lnTo>
                    <a:pt x="669210" y="644833"/>
                  </a:lnTo>
                  <a:lnTo>
                    <a:pt x="661265" y="642608"/>
                  </a:lnTo>
                  <a:lnTo>
                    <a:pt x="653002" y="640383"/>
                  </a:lnTo>
                  <a:lnTo>
                    <a:pt x="645374" y="637523"/>
                  </a:lnTo>
                  <a:lnTo>
                    <a:pt x="637111" y="634981"/>
                  </a:lnTo>
                  <a:lnTo>
                    <a:pt x="629484" y="632120"/>
                  </a:lnTo>
                  <a:lnTo>
                    <a:pt x="621857" y="628942"/>
                  </a:lnTo>
                  <a:lnTo>
                    <a:pt x="614547" y="625764"/>
                  </a:lnTo>
                  <a:lnTo>
                    <a:pt x="607237" y="621950"/>
                  </a:lnTo>
                  <a:lnTo>
                    <a:pt x="599928" y="618455"/>
                  </a:lnTo>
                  <a:lnTo>
                    <a:pt x="592618" y="614641"/>
                  </a:lnTo>
                  <a:lnTo>
                    <a:pt x="585627" y="610827"/>
                  </a:lnTo>
                  <a:lnTo>
                    <a:pt x="571961" y="601929"/>
                  </a:lnTo>
                  <a:lnTo>
                    <a:pt x="559248" y="593030"/>
                  </a:lnTo>
                  <a:lnTo>
                    <a:pt x="546536" y="583496"/>
                  </a:lnTo>
                  <a:lnTo>
                    <a:pt x="534142" y="573008"/>
                  </a:lnTo>
                  <a:lnTo>
                    <a:pt x="522383" y="562202"/>
                  </a:lnTo>
                  <a:lnTo>
                    <a:pt x="511577" y="550761"/>
                  </a:lnTo>
                  <a:lnTo>
                    <a:pt x="501407" y="539320"/>
                  </a:lnTo>
                  <a:lnTo>
                    <a:pt x="491238" y="526926"/>
                  </a:lnTo>
                  <a:lnTo>
                    <a:pt x="482021" y="513896"/>
                  </a:lnTo>
                  <a:lnTo>
                    <a:pt x="473440" y="500866"/>
                  </a:lnTo>
                  <a:lnTo>
                    <a:pt x="465495" y="487200"/>
                  </a:lnTo>
                  <a:lnTo>
                    <a:pt x="457868" y="473216"/>
                  </a:lnTo>
                  <a:lnTo>
                    <a:pt x="451512" y="458915"/>
                  </a:lnTo>
                  <a:lnTo>
                    <a:pt x="445473" y="444614"/>
                  </a:lnTo>
                  <a:lnTo>
                    <a:pt x="440070" y="429677"/>
                  </a:lnTo>
                  <a:lnTo>
                    <a:pt x="435621" y="414422"/>
                  </a:lnTo>
                  <a:lnTo>
                    <a:pt x="431807" y="399167"/>
                  </a:lnTo>
                  <a:lnTo>
                    <a:pt x="428629" y="383594"/>
                  </a:lnTo>
                  <a:lnTo>
                    <a:pt x="426405" y="367704"/>
                  </a:lnTo>
                  <a:lnTo>
                    <a:pt x="424816" y="351496"/>
                  </a:lnTo>
                  <a:lnTo>
                    <a:pt x="424498" y="343551"/>
                  </a:lnTo>
                  <a:lnTo>
                    <a:pt x="424180" y="335605"/>
                  </a:lnTo>
                  <a:lnTo>
                    <a:pt x="423862" y="327342"/>
                  </a:lnTo>
                  <a:lnTo>
                    <a:pt x="424180" y="319397"/>
                  </a:lnTo>
                  <a:lnTo>
                    <a:pt x="424498" y="311134"/>
                  </a:lnTo>
                  <a:lnTo>
                    <a:pt x="424816" y="303189"/>
                  </a:lnTo>
                  <a:lnTo>
                    <a:pt x="425769" y="294608"/>
                  </a:lnTo>
                  <a:lnTo>
                    <a:pt x="426405" y="286345"/>
                  </a:lnTo>
                  <a:lnTo>
                    <a:pt x="427676" y="278082"/>
                  </a:lnTo>
                  <a:lnTo>
                    <a:pt x="428947" y="269819"/>
                  </a:lnTo>
                  <a:lnTo>
                    <a:pt x="430854" y="261874"/>
                  </a:lnTo>
                  <a:lnTo>
                    <a:pt x="432443" y="253611"/>
                  </a:lnTo>
                  <a:lnTo>
                    <a:pt x="434350" y="245030"/>
                  </a:lnTo>
                  <a:lnTo>
                    <a:pt x="436892" y="237085"/>
                  </a:lnTo>
                  <a:lnTo>
                    <a:pt x="439117" y="229140"/>
                  </a:lnTo>
                  <a:lnTo>
                    <a:pt x="441659" y="221194"/>
                  </a:lnTo>
                  <a:lnTo>
                    <a:pt x="444520" y="213249"/>
                  </a:lnTo>
                  <a:lnTo>
                    <a:pt x="447380" y="205622"/>
                  </a:lnTo>
                  <a:lnTo>
                    <a:pt x="450558" y="197994"/>
                  </a:lnTo>
                  <a:lnTo>
                    <a:pt x="454054" y="190685"/>
                  </a:lnTo>
                  <a:lnTo>
                    <a:pt x="457232" y="183375"/>
                  </a:lnTo>
                  <a:lnTo>
                    <a:pt x="461046" y="176066"/>
                  </a:lnTo>
                  <a:lnTo>
                    <a:pt x="464859" y="169074"/>
                  </a:lnTo>
                  <a:lnTo>
                    <a:pt x="468991" y="161764"/>
                  </a:lnTo>
                  <a:lnTo>
                    <a:pt x="477254" y="148099"/>
                  </a:lnTo>
                  <a:lnTo>
                    <a:pt x="486470" y="135068"/>
                  </a:lnTo>
                  <a:lnTo>
                    <a:pt x="496322" y="122356"/>
                  </a:lnTo>
                  <a:lnTo>
                    <a:pt x="506492" y="109962"/>
                  </a:lnTo>
                  <a:lnTo>
                    <a:pt x="517298" y="98521"/>
                  </a:lnTo>
                  <a:lnTo>
                    <a:pt x="528421" y="87397"/>
                  </a:lnTo>
                  <a:lnTo>
                    <a:pt x="540498" y="77227"/>
                  </a:lnTo>
                  <a:lnTo>
                    <a:pt x="552892" y="67058"/>
                  </a:lnTo>
                  <a:lnTo>
                    <a:pt x="565287" y="57841"/>
                  </a:lnTo>
                  <a:lnTo>
                    <a:pt x="578635" y="49578"/>
                  </a:lnTo>
                  <a:lnTo>
                    <a:pt x="591983" y="41633"/>
                  </a:lnTo>
                  <a:lnTo>
                    <a:pt x="605966" y="34006"/>
                  </a:lnTo>
                  <a:lnTo>
                    <a:pt x="620268" y="27332"/>
                  </a:lnTo>
                  <a:lnTo>
                    <a:pt x="634887" y="21293"/>
                  </a:lnTo>
                  <a:lnTo>
                    <a:pt x="649824" y="16208"/>
                  </a:lnTo>
                  <a:lnTo>
                    <a:pt x="664761" y="11759"/>
                  </a:lnTo>
                  <a:lnTo>
                    <a:pt x="680651" y="7627"/>
                  </a:lnTo>
                  <a:lnTo>
                    <a:pt x="696224" y="4767"/>
                  </a:lnTo>
                  <a:lnTo>
                    <a:pt x="711796" y="2225"/>
                  </a:lnTo>
                  <a:lnTo>
                    <a:pt x="727687" y="636"/>
                  </a:lnTo>
                  <a:lnTo>
                    <a:pt x="735632" y="318"/>
                  </a:lnTo>
                  <a:lnTo>
                    <a:pt x="743895" y="0"/>
                  </a:lnTo>
                  <a:close/>
                </a:path>
              </a:pathLst>
            </a:custGeom>
            <a:solidFill>
              <a:schemeClr val="bg1">
                <a:lumMod val="95000"/>
              </a:schemeClr>
            </a:solidFill>
            <a:ln>
              <a:noFill/>
            </a:ln>
            <a:effectLst>
              <a:outerShdw blurRad="76200" dir="18900000" sy="23000" kx="-1200000" algn="bl" rotWithShape="0">
                <a:prstClr val="black">
                  <a:alpha val="20000"/>
                </a:prstClr>
              </a:outerShdw>
            </a:effectLst>
          </p:spPr>
          <p:txBody>
            <a:bodyPr anchor="ctr">
              <a:scene3d>
                <a:camera prst="orthographicFront"/>
                <a:lightRig rig="threePt" dir="t"/>
              </a:scene3d>
              <a:sp3d>
                <a:contourClr>
                  <a:srgbClr val="FFFFFF"/>
                </a:contourClr>
              </a:sp3d>
            </a:bodyPr>
            <a:lstStyle/>
            <a:p>
              <a:pPr algn="ctr" defTabSz="913765">
                <a:defRPr/>
              </a:pPr>
              <a:endParaRPr lang="zh-CN" altLang="en-US" sz="1800" kern="0">
                <a:solidFill>
                  <a:schemeClr val="bg1"/>
                </a:solidFill>
              </a:endParaRPr>
            </a:p>
          </p:txBody>
        </p:sp>
        <p:sp>
          <p:nvSpPr>
            <p:cNvPr id="18" name="椭圆 17"/>
            <p:cNvSpPr/>
            <p:nvPr>
              <p:custDataLst>
                <p:tags r:id="rId3"/>
              </p:custDataLst>
            </p:nvPr>
          </p:nvSpPr>
          <p:spPr>
            <a:xfrm>
              <a:off x="2100" y="3947"/>
              <a:ext cx="4807" cy="4942"/>
            </a:xfrm>
            <a:prstGeom prst="ellipse">
              <a:avLst/>
            </a:prstGeom>
            <a:noFill/>
            <a:ln w="15875" cap="flat" cmpd="sng" algn="ctr">
              <a:solidFill>
                <a:schemeClr val="bg1"/>
              </a:solidFill>
              <a:prstDash val="dash"/>
              <a:miter lim="800000"/>
            </a:ln>
            <a:effectLst/>
          </p:spPr>
          <p:txBody>
            <a:bodyPr rtlCol="0" anchor="ctr"/>
            <a:lstStyle/>
            <a:p>
              <a:pPr algn="ctr" defTabSz="913765">
                <a:defRPr/>
              </a:pPr>
              <a:endParaRPr lang="zh-CN" altLang="en-US" sz="1800" kern="0">
                <a:solidFill>
                  <a:schemeClr val="bg1"/>
                </a:solidFill>
                <a:latin typeface="Calibri" panose="020F0502020204030204"/>
                <a:ea typeface="宋体" panose="02010600030101010101" pitchFamily="2"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P spid="11" grpId="0" bldLvl="0" animBg="1"/>
      <p:bldP spid="39" grpId="0" bldLvl="0" animBg="1"/>
      <p:bldP spid="40"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0"/>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41"/>
          <a:srcRect/>
          <a:stretch>
            <a:fillRect/>
          </a:stretch>
        </p:blipFill>
        <p:spPr>
          <a:xfrm rot="15979270" flipH="1">
            <a:off x="8849092" y="2534558"/>
            <a:ext cx="4032071" cy="3736456"/>
          </a:xfrm>
          <a:prstGeom prst="rect">
            <a:avLst/>
          </a:prstGeom>
        </p:spPr>
      </p:pic>
      <p:sp>
        <p:nvSpPr>
          <p:cNvPr id="2" name="矩形 1"/>
          <p:cNvSpPr/>
          <p:nvPr/>
        </p:nvSpPr>
        <p:spPr>
          <a:xfrm>
            <a:off x="1579301" y="316005"/>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任务准备</a:t>
            </a:r>
            <a:endParaRPr lang="zh-CN" altLang="en-US" sz="40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sp>
        <p:nvSpPr>
          <p:cNvPr id="19" name="矩形 18"/>
          <p:cNvSpPr/>
          <p:nvPr/>
        </p:nvSpPr>
        <p:spPr>
          <a:xfrm>
            <a:off x="6303010" y="1988820"/>
            <a:ext cx="4352925" cy="3501390"/>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27" name="直接连接符 26"/>
          <p:cNvCxnSpPr/>
          <p:nvPr/>
        </p:nvCxnSpPr>
        <p:spPr>
          <a:xfrm>
            <a:off x="6543675" y="291084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433185" y="2045335"/>
            <a:ext cx="3792220" cy="970915"/>
          </a:xfrm>
          <a:prstGeom prst="rect">
            <a:avLst/>
          </a:prstGeom>
          <a:noFill/>
        </p:spPr>
        <p:txBody>
          <a:bodyPr wrap="square" rtlCol="0">
            <a:spAutoFit/>
          </a:bodyPr>
          <a:lstStyle/>
          <a:p>
            <a:pPr algn="l" defTabSz="913765">
              <a:buClrTx/>
              <a:buSzTx/>
              <a:buFontTx/>
              <a:defRPr/>
            </a:pPr>
            <a:r>
              <a:rPr lang="en-US" altLang="zh-CN" sz="8800" baseline="12000" dirty="0">
                <a:solidFill>
                  <a:srgbClr val="4F80BD"/>
                </a:solidFill>
                <a:effectLst>
                  <a:innerShdw blurRad="63500" dist="50800" dir="18900000">
                    <a:prstClr val="black">
                      <a:alpha val="30000"/>
                    </a:prstClr>
                  </a:innerShdw>
                </a:effectLst>
                <a:latin typeface="Impact" panose="020B0806030902050204" pitchFamily="34" charset="0"/>
                <a:ea typeface="微软雅黑" panose="020B0503020204020204" charset="-122"/>
                <a:sym typeface="+mn-ea"/>
              </a:rPr>
              <a:t>2. </a:t>
            </a:r>
            <a:r>
              <a:rPr lang="zh-CN" altLang="en-US" sz="3600" kern="0" dirty="0">
                <a:solidFill>
                  <a:srgbClr val="4F80BD"/>
                </a:solidFill>
                <a:latin typeface="Britannic Bold" panose="020B0903060703020204" pitchFamily="34" charset="0"/>
                <a:sym typeface="+mn-ea"/>
              </a:rPr>
              <a:t>任务相关知识：</a:t>
            </a:r>
            <a:endParaRPr lang="zh-CN" altLang="en-US" sz="3600" kern="0" baseline="12000" dirty="0">
              <a:solidFill>
                <a:srgbClr val="4F80BD"/>
              </a:solidFill>
              <a:effectLst>
                <a:innerShdw blurRad="63500" dist="50800" dir="18900000">
                  <a:prstClr val="black">
                    <a:alpha val="30000"/>
                  </a:prstClr>
                </a:innerShdw>
              </a:effectLst>
              <a:latin typeface="Britannic Bold" panose="020B0903060703020204" pitchFamily="34" charset="0"/>
              <a:ea typeface="黑体" panose="02010609060101010101" charset="-122"/>
              <a:sym typeface="+mn-ea"/>
            </a:endParaRPr>
          </a:p>
        </p:txBody>
      </p:sp>
      <p:sp>
        <p:nvSpPr>
          <p:cNvPr id="29" name="矩形 28"/>
          <p:cNvSpPr/>
          <p:nvPr/>
        </p:nvSpPr>
        <p:spPr>
          <a:xfrm>
            <a:off x="6619875" y="353949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7" name="组合 6"/>
          <p:cNvGrpSpPr/>
          <p:nvPr/>
        </p:nvGrpSpPr>
        <p:grpSpPr>
          <a:xfrm>
            <a:off x="1501775" y="2004060"/>
            <a:ext cx="4352925" cy="3501390"/>
            <a:chOff x="2365" y="3156"/>
            <a:chExt cx="6855" cy="5514"/>
          </a:xfrm>
        </p:grpSpPr>
        <p:grpSp>
          <p:nvGrpSpPr>
            <p:cNvPr id="8" name="组合 7"/>
            <p:cNvGrpSpPr/>
            <p:nvPr/>
          </p:nvGrpSpPr>
          <p:grpSpPr>
            <a:xfrm>
              <a:off x="2365" y="3156"/>
              <a:ext cx="6855" cy="5514"/>
              <a:chOff x="1233714" y="2119085"/>
              <a:chExt cx="4717143" cy="3526971"/>
            </a:xfrm>
          </p:grpSpPr>
          <p:sp>
            <p:nvSpPr>
              <p:cNvPr id="12" name="矩形 11"/>
              <p:cNvSpPr/>
              <p:nvPr>
                <p:custDataLst>
                  <p:tags r:id="rId35"/>
                </p:custDataLst>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13" name="直接连接符 12"/>
              <p:cNvCxnSpPr/>
              <p:nvPr>
                <p:custDataLst>
                  <p:tags r:id="rId36"/>
                </p:custDataLst>
              </p:nvPr>
            </p:nvCxnSpPr>
            <p:spPr>
              <a:xfrm>
                <a:off x="1494603" y="3047528"/>
                <a:ext cx="4107107" cy="0"/>
              </a:xfrm>
              <a:prstGeom prst="line">
                <a:avLst/>
              </a:prstGeom>
              <a:noFill/>
              <a:ln w="6350" cap="flat" cmpd="sng" algn="ctr">
                <a:solidFill>
                  <a:sysClr val="window" lastClr="FFFFFF">
                    <a:lumMod val="50000"/>
                  </a:sysClr>
                </a:solidFill>
                <a:prstDash val="solid"/>
                <a:miter lim="800000"/>
              </a:ln>
              <a:effectLst/>
            </p:spPr>
          </p:cxnSp>
          <p:sp>
            <p:nvSpPr>
              <p:cNvPr id="15" name="矩形 14"/>
              <p:cNvSpPr/>
              <p:nvPr>
                <p:custDataLst>
                  <p:tags r:id="rId37"/>
                </p:custDataLst>
              </p:nvPr>
            </p:nvSpPr>
            <p:spPr>
              <a:xfrm>
                <a:off x="1577395" y="3681323"/>
                <a:ext cx="4155749" cy="48495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grpSp>
        <p:sp>
          <p:nvSpPr>
            <p:cNvPr id="16" name="文本框 26"/>
            <p:cNvSpPr txBox="1"/>
            <p:nvPr>
              <p:custDataLst>
                <p:tags r:id="rId34"/>
              </p:custDataLst>
            </p:nvPr>
          </p:nvSpPr>
          <p:spPr>
            <a:xfrm>
              <a:off x="2655" y="3218"/>
              <a:ext cx="6254" cy="1529"/>
            </a:xfrm>
            <a:prstGeom prst="rect">
              <a:avLst/>
            </a:prstGeom>
            <a:noFill/>
          </p:spPr>
          <p:txBody>
            <a:bodyPr wrap="square" rtlCol="0">
              <a:spAutoFit/>
            </a:bodyPr>
            <a:lstStyle/>
            <a:p>
              <a:pPr defTabSz="913765">
                <a:defRPr/>
              </a:pPr>
              <a:r>
                <a:rPr lang="en-US" altLang="zh-CN" sz="8800" baseline="12000" dirty="0">
                  <a:solidFill>
                    <a:srgbClr val="4F80BD"/>
                  </a:solidFill>
                  <a:effectLst>
                    <a:innerShdw blurRad="63500" dist="50800" dir="18900000">
                      <a:prstClr val="black">
                        <a:alpha val="30000"/>
                      </a:prstClr>
                    </a:innerShdw>
                  </a:effectLst>
                  <a:latin typeface="Impact" panose="020B0806030902050204" pitchFamily="34" charset="0"/>
                  <a:ea typeface="微软雅黑" panose="020B0503020204020204" charset="-122"/>
                  <a:sym typeface="+mn-ea"/>
                </a:rPr>
                <a:t>1. </a:t>
              </a:r>
              <a:r>
                <a:rPr lang="zh-CN" altLang="en-US" sz="3600" kern="0" dirty="0">
                  <a:solidFill>
                    <a:srgbClr val="4F80BD"/>
                  </a:solidFill>
                  <a:latin typeface="Britannic Bold" panose="020B0903060703020204" pitchFamily="34" charset="0"/>
                </a:rPr>
                <a:t>任务方案制定：</a:t>
              </a:r>
            </a:p>
          </p:txBody>
        </p:sp>
        <p:sp>
          <p:nvSpPr>
            <p:cNvPr id="17" name="文本框 16"/>
            <p:cNvSpPr txBox="1"/>
            <p:nvPr/>
          </p:nvSpPr>
          <p:spPr>
            <a:xfrm>
              <a:off x="2938" y="4647"/>
              <a:ext cx="5774" cy="3706"/>
            </a:xfrm>
            <a:prstGeom prst="rect">
              <a:avLst/>
            </a:prstGeom>
            <a:noFill/>
          </p:spPr>
          <p:txBody>
            <a:bodyPr wrap="square" rtlCol="0">
              <a:spAutoFit/>
            </a:bodyPr>
            <a:lstStyle/>
            <a:p>
              <a:pPr indent="0" fontAlgn="auto">
                <a:lnSpc>
                  <a:spcPct val="150000"/>
                </a:lnSpc>
              </a:pPr>
              <a:r>
                <a:rPr lang="en-US" altLang="zh-CN">
                  <a:solidFill>
                    <a:schemeClr val="tx1">
                      <a:lumMod val="50000"/>
                      <a:lumOff val="50000"/>
                    </a:schemeClr>
                  </a:solidFill>
                </a:rPr>
                <a:t>   </a:t>
              </a:r>
              <a:r>
                <a:rPr lang="en-US" altLang="zh-CN" sz="16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 </a:t>
              </a:r>
              <a:r>
                <a:rPr lang="zh-CN" altLang="en-US" sz="16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以组为单位实施教学活动，使每个人都有锻炼、组织、协调和管理能力的机会。</a:t>
              </a:r>
            </a:p>
            <a:p>
              <a:pPr indent="0" fontAlgn="auto">
                <a:lnSpc>
                  <a:spcPct val="150000"/>
                </a:lnSpc>
              </a:pPr>
              <a:r>
                <a:rPr lang="en-US" altLang="zh-CN" sz="16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    </a:t>
              </a:r>
              <a:r>
                <a:rPr lang="zh-CN" altLang="en-US" sz="16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按照任务书要求和获取的信息，把任务分解，制定任务计划，分派任务，填写任务评价表。</a:t>
              </a:r>
            </a:p>
          </p:txBody>
        </p:sp>
      </p:grpSp>
      <p:grpSp>
        <p:nvGrpSpPr>
          <p:cNvPr id="74" name="组合 73"/>
          <p:cNvGrpSpPr/>
          <p:nvPr/>
        </p:nvGrpSpPr>
        <p:grpSpPr>
          <a:xfrm flipV="1">
            <a:off x="6527800" y="3692525"/>
            <a:ext cx="4048125" cy="148590"/>
            <a:chOff x="534438" y="3368953"/>
            <a:chExt cx="10944224" cy="438144"/>
          </a:xfrm>
          <a:solidFill>
            <a:sysClr val="window" lastClr="FFFFFF">
              <a:lumMod val="65000"/>
            </a:sysClr>
          </a:solidFill>
        </p:grpSpPr>
        <p:sp>
          <p:nvSpPr>
            <p:cNvPr id="75" name="矩形 74"/>
            <p:cNvSpPr/>
            <p:nvPr>
              <p:custDataLst>
                <p:tags r:id="rId26"/>
              </p:custDataLst>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grpSp>
          <p:nvGrpSpPr>
            <p:cNvPr id="76" name="组合 75"/>
            <p:cNvGrpSpPr/>
            <p:nvPr/>
          </p:nvGrpSpPr>
          <p:grpSpPr>
            <a:xfrm>
              <a:off x="534438" y="3368953"/>
              <a:ext cx="10944224" cy="438144"/>
              <a:chOff x="623889" y="3209929"/>
              <a:chExt cx="10944224" cy="438144"/>
            </a:xfrm>
            <a:grpFill/>
          </p:grpSpPr>
          <p:sp>
            <p:nvSpPr>
              <p:cNvPr id="80" name="矩形 79"/>
              <p:cNvSpPr/>
              <p:nvPr>
                <p:custDataLst>
                  <p:tags r:id="rId27"/>
                </p:custDataLst>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7" name="矩形 76"/>
              <p:cNvSpPr/>
              <p:nvPr>
                <p:custDataLst>
                  <p:tags r:id="rId28"/>
                </p:custDataLst>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8" name="矩形 77"/>
              <p:cNvSpPr/>
              <p:nvPr>
                <p:custDataLst>
                  <p:tags r:id="rId29"/>
                </p:custDataLst>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79" name="矩形 78"/>
              <p:cNvSpPr/>
              <p:nvPr>
                <p:custDataLst>
                  <p:tags r:id="rId30"/>
                </p:custDataLst>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81" name="矩形 80"/>
              <p:cNvSpPr/>
              <p:nvPr>
                <p:custDataLst>
                  <p:tags r:id="rId31"/>
                </p:custDataLst>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82" name="矩形 81"/>
              <p:cNvSpPr/>
              <p:nvPr>
                <p:custDataLst>
                  <p:tags r:id="rId32"/>
                </p:custDataLst>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sp>
            <p:nvSpPr>
              <p:cNvPr id="83" name="等腰三角形 82"/>
              <p:cNvSpPr/>
              <p:nvPr>
                <p:custDataLst>
                  <p:tags r:id="rId33"/>
                </p:custDataLst>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defRPr/>
                </a:pPr>
                <a:endParaRPr lang="zh-CN" altLang="en-US" sz="1900" kern="0">
                  <a:solidFill>
                    <a:srgbClr val="78BEB9"/>
                  </a:solidFill>
                  <a:latin typeface="微软雅黑" panose="020B0503020204020204" charset="-122"/>
                  <a:ea typeface="微软雅黑" panose="020B0503020204020204" charset="-122"/>
                </a:endParaRPr>
              </a:p>
            </p:txBody>
          </p:sp>
        </p:grpSp>
      </p:grpSp>
      <p:grpSp>
        <p:nvGrpSpPr>
          <p:cNvPr id="36" name="组合 35"/>
          <p:cNvGrpSpPr/>
          <p:nvPr/>
        </p:nvGrpSpPr>
        <p:grpSpPr>
          <a:xfrm>
            <a:off x="6608445" y="3403600"/>
            <a:ext cx="3729355" cy="692785"/>
            <a:chOff x="10407" y="5360"/>
            <a:chExt cx="5873" cy="1091"/>
          </a:xfrm>
        </p:grpSpPr>
        <p:grpSp>
          <p:nvGrpSpPr>
            <p:cNvPr id="130" name="组合 129"/>
            <p:cNvGrpSpPr/>
            <p:nvPr/>
          </p:nvGrpSpPr>
          <p:grpSpPr>
            <a:xfrm>
              <a:off x="10407" y="5393"/>
              <a:ext cx="1170" cy="1058"/>
              <a:chOff x="11754" y="6220"/>
              <a:chExt cx="1170" cy="1058"/>
            </a:xfrm>
          </p:grpSpPr>
          <p:grpSp>
            <p:nvGrpSpPr>
              <p:cNvPr id="121" name="组合 120"/>
              <p:cNvGrpSpPr/>
              <p:nvPr/>
            </p:nvGrpSpPr>
            <p:grpSpPr>
              <a:xfrm>
                <a:off x="11868" y="6220"/>
                <a:ext cx="1056" cy="1058"/>
                <a:chOff x="7800" y="4494"/>
                <a:chExt cx="1056" cy="1058"/>
              </a:xfrm>
            </p:grpSpPr>
            <p:sp>
              <p:nvSpPr>
                <p:cNvPr id="106" name="任意多边形 83"/>
                <p:cNvSpPr/>
                <p:nvPr>
                  <p:custDataLst>
                    <p:tags r:id="rId24"/>
                  </p:custDataLst>
                </p:nvPr>
              </p:nvSpPr>
              <p:spPr>
                <a:xfrm rot="16377237">
                  <a:off x="7799" y="4495"/>
                  <a:ext cx="1058" cy="105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sp>
              <p:nvSpPr>
                <p:cNvPr id="107" name="椭圆 80"/>
                <p:cNvSpPr/>
                <p:nvPr>
                  <p:custDataLst>
                    <p:tags r:id="rId25"/>
                  </p:custDataLst>
                </p:nvPr>
              </p:nvSpPr>
              <p:spPr bwMode="auto">
                <a:xfrm>
                  <a:off x="7944" y="4637"/>
                  <a:ext cx="774" cy="77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900" kern="0" dirty="0">
                    <a:solidFill>
                      <a:schemeClr val="bg1"/>
                    </a:solidFill>
                    <a:latin typeface="微软雅黑" panose="020B0503020204020204" charset="-122"/>
                    <a:ea typeface="微软雅黑" panose="020B0503020204020204" charset="-122"/>
                  </a:endParaRPr>
                </a:p>
              </p:txBody>
            </p:sp>
          </p:grpSp>
          <p:grpSp>
            <p:nvGrpSpPr>
              <p:cNvPr id="115" name="组合 114"/>
              <p:cNvGrpSpPr/>
              <p:nvPr/>
            </p:nvGrpSpPr>
            <p:grpSpPr>
              <a:xfrm>
                <a:off x="11754" y="6363"/>
                <a:ext cx="315" cy="297"/>
                <a:chOff x="1589596" y="810715"/>
                <a:chExt cx="2340698" cy="2345431"/>
              </a:xfrm>
            </p:grpSpPr>
            <p:grpSp>
              <p:nvGrpSpPr>
                <p:cNvPr id="116" name="组合 79"/>
                <p:cNvGrpSpPr/>
                <p:nvPr/>
              </p:nvGrpSpPr>
              <p:grpSpPr bwMode="auto">
                <a:xfrm>
                  <a:off x="1589596" y="810715"/>
                  <a:ext cx="2340698" cy="2345431"/>
                  <a:chOff x="6379729" y="2488774"/>
                  <a:chExt cx="2513016" cy="2513016"/>
                </a:xfrm>
              </p:grpSpPr>
              <p:sp>
                <p:nvSpPr>
                  <p:cNvPr id="117" name="任意多边形 82"/>
                  <p:cNvSpPr/>
                  <p:nvPr>
                    <p:custDataLst>
                      <p:tags r:id="rId22"/>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18" name="任意多边形 83"/>
                  <p:cNvSpPr/>
                  <p:nvPr>
                    <p:custDataLst>
                      <p:tags r:id="rId23"/>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19" name="椭圆 80"/>
                <p:cNvSpPr/>
                <p:nvPr>
                  <p:custDataLst>
                    <p:tags r:id="rId21"/>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000" kern="0" dirty="0">
                      <a:solidFill>
                        <a:schemeClr val="bg1"/>
                      </a:solidFill>
                      <a:latin typeface="微软雅黑" panose="020B0503020204020204" charset="-122"/>
                      <a:ea typeface="微软雅黑" panose="020B0503020204020204" charset="-122"/>
                    </a:rPr>
                    <a:t>1</a:t>
                  </a:r>
                </a:p>
              </p:txBody>
            </p:sp>
          </p:grpSp>
        </p:grpSp>
        <p:grpSp>
          <p:nvGrpSpPr>
            <p:cNvPr id="32" name="组合 31"/>
            <p:cNvGrpSpPr/>
            <p:nvPr/>
          </p:nvGrpSpPr>
          <p:grpSpPr>
            <a:xfrm>
              <a:off x="10665" y="5360"/>
              <a:ext cx="5615" cy="1059"/>
              <a:chOff x="10665" y="5360"/>
              <a:chExt cx="5615" cy="1059"/>
            </a:xfrm>
          </p:grpSpPr>
          <p:grpSp>
            <p:nvGrpSpPr>
              <p:cNvPr id="131" name="组合 130"/>
              <p:cNvGrpSpPr/>
              <p:nvPr/>
            </p:nvGrpSpPr>
            <p:grpSpPr>
              <a:xfrm>
                <a:off x="11905" y="5360"/>
                <a:ext cx="1170" cy="1058"/>
                <a:chOff x="11754" y="6220"/>
                <a:chExt cx="1170" cy="1058"/>
              </a:xfrm>
            </p:grpSpPr>
            <p:grpSp>
              <p:nvGrpSpPr>
                <p:cNvPr id="132" name="组合 131"/>
                <p:cNvGrpSpPr/>
                <p:nvPr/>
              </p:nvGrpSpPr>
              <p:grpSpPr>
                <a:xfrm>
                  <a:off x="11868" y="6220"/>
                  <a:ext cx="1056" cy="1058"/>
                  <a:chOff x="7800" y="4494"/>
                  <a:chExt cx="1056" cy="1058"/>
                </a:xfrm>
              </p:grpSpPr>
              <p:sp>
                <p:nvSpPr>
                  <p:cNvPr id="133" name="任意多边形 83"/>
                  <p:cNvSpPr/>
                  <p:nvPr>
                    <p:custDataLst>
                      <p:tags r:id="rId19"/>
                    </p:custDataLst>
                  </p:nvPr>
                </p:nvSpPr>
                <p:spPr>
                  <a:xfrm rot="16377237">
                    <a:off x="7799" y="4495"/>
                    <a:ext cx="1058" cy="105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sp>
                <p:nvSpPr>
                  <p:cNvPr id="134" name="椭圆 80"/>
                  <p:cNvSpPr/>
                  <p:nvPr>
                    <p:custDataLst>
                      <p:tags r:id="rId20"/>
                    </p:custDataLst>
                  </p:nvPr>
                </p:nvSpPr>
                <p:spPr bwMode="auto">
                  <a:xfrm>
                    <a:off x="7944" y="4637"/>
                    <a:ext cx="774" cy="77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800" kern="0" dirty="0">
                      <a:solidFill>
                        <a:schemeClr val="bg1"/>
                      </a:solidFill>
                      <a:latin typeface="微软雅黑" panose="020B0503020204020204" charset="-122"/>
                      <a:ea typeface="微软雅黑" panose="020B0503020204020204" charset="-122"/>
                    </a:endParaRPr>
                  </a:p>
                </p:txBody>
              </p:sp>
            </p:grpSp>
            <p:grpSp>
              <p:nvGrpSpPr>
                <p:cNvPr id="135" name="组合 134"/>
                <p:cNvGrpSpPr/>
                <p:nvPr/>
              </p:nvGrpSpPr>
              <p:grpSpPr>
                <a:xfrm>
                  <a:off x="11754" y="6363"/>
                  <a:ext cx="315" cy="297"/>
                  <a:chOff x="1589596" y="810715"/>
                  <a:chExt cx="2340698" cy="2345431"/>
                </a:xfrm>
              </p:grpSpPr>
              <p:grpSp>
                <p:nvGrpSpPr>
                  <p:cNvPr id="136" name="组合 79"/>
                  <p:cNvGrpSpPr/>
                  <p:nvPr/>
                </p:nvGrpSpPr>
                <p:grpSpPr bwMode="auto">
                  <a:xfrm>
                    <a:off x="1589596" y="810715"/>
                    <a:ext cx="2340698" cy="2345431"/>
                    <a:chOff x="6379729" y="2488774"/>
                    <a:chExt cx="2513016" cy="2513016"/>
                  </a:xfrm>
                </p:grpSpPr>
                <p:sp>
                  <p:nvSpPr>
                    <p:cNvPr id="137" name="任意多边形 82"/>
                    <p:cNvSpPr/>
                    <p:nvPr>
                      <p:custDataLst>
                        <p:tags r:id="rId17"/>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38" name="任意多边形 83"/>
                    <p:cNvSpPr/>
                    <p:nvPr>
                      <p:custDataLst>
                        <p:tags r:id="rId18"/>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39" name="椭圆 80"/>
                  <p:cNvSpPr/>
                  <p:nvPr>
                    <p:custDataLst>
                      <p:tags r:id="rId16"/>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000" kern="0" dirty="0">
                        <a:solidFill>
                          <a:schemeClr val="bg1"/>
                        </a:solidFill>
                        <a:latin typeface="微软雅黑" panose="020B0503020204020204" charset="-122"/>
                        <a:ea typeface="微软雅黑" panose="020B0503020204020204" charset="-122"/>
                      </a:rPr>
                      <a:t>2</a:t>
                    </a:r>
                  </a:p>
                </p:txBody>
              </p:sp>
            </p:grpSp>
          </p:grpSp>
          <p:grpSp>
            <p:nvGrpSpPr>
              <p:cNvPr id="140" name="组合 139"/>
              <p:cNvGrpSpPr/>
              <p:nvPr/>
            </p:nvGrpSpPr>
            <p:grpSpPr>
              <a:xfrm>
                <a:off x="13491" y="5360"/>
                <a:ext cx="1170" cy="1058"/>
                <a:chOff x="11754" y="6220"/>
                <a:chExt cx="1170" cy="1058"/>
              </a:xfrm>
            </p:grpSpPr>
            <p:grpSp>
              <p:nvGrpSpPr>
                <p:cNvPr id="141" name="组合 140"/>
                <p:cNvGrpSpPr/>
                <p:nvPr/>
              </p:nvGrpSpPr>
              <p:grpSpPr>
                <a:xfrm>
                  <a:off x="11868" y="6220"/>
                  <a:ext cx="1056" cy="1058"/>
                  <a:chOff x="7800" y="4494"/>
                  <a:chExt cx="1056" cy="1058"/>
                </a:xfrm>
              </p:grpSpPr>
              <p:sp>
                <p:nvSpPr>
                  <p:cNvPr id="142" name="任意多边形 83"/>
                  <p:cNvSpPr/>
                  <p:nvPr>
                    <p:custDataLst>
                      <p:tags r:id="rId14"/>
                    </p:custDataLst>
                  </p:nvPr>
                </p:nvSpPr>
                <p:spPr>
                  <a:xfrm rot="16377237">
                    <a:off x="7799" y="4495"/>
                    <a:ext cx="1058" cy="105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sp>
                <p:nvSpPr>
                  <p:cNvPr id="143" name="椭圆 80"/>
                  <p:cNvSpPr/>
                  <p:nvPr>
                    <p:custDataLst>
                      <p:tags r:id="rId15"/>
                    </p:custDataLst>
                  </p:nvPr>
                </p:nvSpPr>
                <p:spPr bwMode="auto">
                  <a:xfrm>
                    <a:off x="7944" y="4637"/>
                    <a:ext cx="774" cy="77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en-US" altLang="zh-CN" sz="1800" kern="0" dirty="0">
                      <a:solidFill>
                        <a:schemeClr val="bg1"/>
                      </a:solidFill>
                      <a:latin typeface="微软雅黑" panose="020B0503020204020204" charset="-122"/>
                      <a:ea typeface="微软雅黑" panose="020B0503020204020204" charset="-122"/>
                    </a:endParaRPr>
                  </a:p>
                </p:txBody>
              </p:sp>
            </p:grpSp>
            <p:grpSp>
              <p:nvGrpSpPr>
                <p:cNvPr id="144" name="组合 143"/>
                <p:cNvGrpSpPr/>
                <p:nvPr/>
              </p:nvGrpSpPr>
              <p:grpSpPr>
                <a:xfrm>
                  <a:off x="11754" y="6363"/>
                  <a:ext cx="315" cy="297"/>
                  <a:chOff x="1589596" y="810715"/>
                  <a:chExt cx="2340698" cy="2345431"/>
                </a:xfrm>
              </p:grpSpPr>
              <p:grpSp>
                <p:nvGrpSpPr>
                  <p:cNvPr id="145" name="组合 79"/>
                  <p:cNvGrpSpPr/>
                  <p:nvPr/>
                </p:nvGrpSpPr>
                <p:grpSpPr bwMode="auto">
                  <a:xfrm>
                    <a:off x="1589596" y="810715"/>
                    <a:ext cx="2340698" cy="2345431"/>
                    <a:chOff x="6379729" y="2488774"/>
                    <a:chExt cx="2513016" cy="2513016"/>
                  </a:xfrm>
                </p:grpSpPr>
                <p:sp>
                  <p:nvSpPr>
                    <p:cNvPr id="146" name="任意多边形 82"/>
                    <p:cNvSpPr/>
                    <p:nvPr>
                      <p:custDataLst>
                        <p:tags r:id="rId12"/>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47" name="任意多边形 83"/>
                    <p:cNvSpPr/>
                    <p:nvPr>
                      <p:custDataLst>
                        <p:tags r:id="rId13"/>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48" name="椭圆 80"/>
                  <p:cNvSpPr/>
                  <p:nvPr>
                    <p:custDataLst>
                      <p:tags r:id="rId11"/>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000" kern="0" dirty="0">
                        <a:solidFill>
                          <a:schemeClr val="bg1"/>
                        </a:solidFill>
                        <a:latin typeface="微软雅黑" panose="020B0503020204020204" charset="-122"/>
                        <a:ea typeface="微软雅黑" panose="020B0503020204020204" charset="-122"/>
                      </a:rPr>
                      <a:t>3</a:t>
                    </a:r>
                  </a:p>
                </p:txBody>
              </p:sp>
            </p:grpSp>
          </p:grpSp>
          <p:grpSp>
            <p:nvGrpSpPr>
              <p:cNvPr id="149" name="组合 148"/>
              <p:cNvGrpSpPr/>
              <p:nvPr/>
            </p:nvGrpSpPr>
            <p:grpSpPr>
              <a:xfrm>
                <a:off x="15030" y="5361"/>
                <a:ext cx="1170" cy="1058"/>
                <a:chOff x="11754" y="6220"/>
                <a:chExt cx="1170" cy="1058"/>
              </a:xfrm>
            </p:grpSpPr>
            <p:grpSp>
              <p:nvGrpSpPr>
                <p:cNvPr id="150" name="组合 149"/>
                <p:cNvGrpSpPr/>
                <p:nvPr/>
              </p:nvGrpSpPr>
              <p:grpSpPr>
                <a:xfrm>
                  <a:off x="11868" y="6220"/>
                  <a:ext cx="1056" cy="1058"/>
                  <a:chOff x="7800" y="4494"/>
                  <a:chExt cx="1056" cy="1058"/>
                </a:xfrm>
              </p:grpSpPr>
              <p:sp>
                <p:nvSpPr>
                  <p:cNvPr id="151" name="任意多边形 83"/>
                  <p:cNvSpPr/>
                  <p:nvPr>
                    <p:custDataLst>
                      <p:tags r:id="rId9"/>
                    </p:custDataLst>
                  </p:nvPr>
                </p:nvSpPr>
                <p:spPr>
                  <a:xfrm rot="16377237">
                    <a:off x="7799" y="4495"/>
                    <a:ext cx="1058" cy="105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sp>
                <p:nvSpPr>
                  <p:cNvPr id="152" name="椭圆 80"/>
                  <p:cNvSpPr/>
                  <p:nvPr>
                    <p:custDataLst>
                      <p:tags r:id="rId10"/>
                    </p:custDataLst>
                  </p:nvPr>
                </p:nvSpPr>
                <p:spPr bwMode="auto">
                  <a:xfrm>
                    <a:off x="7944" y="4637"/>
                    <a:ext cx="774" cy="77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en-US" altLang="zh-CN" sz="1800" kern="0" dirty="0">
                      <a:solidFill>
                        <a:schemeClr val="bg1"/>
                      </a:solidFill>
                      <a:latin typeface="微软雅黑" panose="020B0503020204020204" charset="-122"/>
                      <a:ea typeface="微软雅黑" panose="020B0503020204020204" charset="-122"/>
                    </a:endParaRPr>
                  </a:p>
                </p:txBody>
              </p:sp>
            </p:grpSp>
            <p:grpSp>
              <p:nvGrpSpPr>
                <p:cNvPr id="153" name="组合 152"/>
                <p:cNvGrpSpPr/>
                <p:nvPr/>
              </p:nvGrpSpPr>
              <p:grpSpPr>
                <a:xfrm>
                  <a:off x="11754" y="6363"/>
                  <a:ext cx="315" cy="297"/>
                  <a:chOff x="1589596" y="810715"/>
                  <a:chExt cx="2340698" cy="2345431"/>
                </a:xfrm>
              </p:grpSpPr>
              <p:grpSp>
                <p:nvGrpSpPr>
                  <p:cNvPr id="154" name="组合 79"/>
                  <p:cNvGrpSpPr/>
                  <p:nvPr/>
                </p:nvGrpSpPr>
                <p:grpSpPr bwMode="auto">
                  <a:xfrm>
                    <a:off x="1589596" y="810715"/>
                    <a:ext cx="2340698" cy="2345431"/>
                    <a:chOff x="6379729" y="2488774"/>
                    <a:chExt cx="2513016" cy="2513016"/>
                  </a:xfrm>
                </p:grpSpPr>
                <p:sp>
                  <p:nvSpPr>
                    <p:cNvPr id="155" name="任意多边形 82"/>
                    <p:cNvSpPr/>
                    <p:nvPr>
                      <p:custDataLst>
                        <p:tags r:id="rId7"/>
                      </p:custDataLst>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800" kern="0">
                        <a:solidFill>
                          <a:schemeClr val="bg1"/>
                        </a:solidFill>
                        <a:ea typeface="宋体" panose="02010600030101010101" pitchFamily="2" charset="-122"/>
                      </a:endParaRPr>
                    </a:p>
                  </p:txBody>
                </p:sp>
                <p:sp>
                  <p:nvSpPr>
                    <p:cNvPr id="156" name="任意多边形 83"/>
                    <p:cNvSpPr/>
                    <p:nvPr>
                      <p:custDataLst>
                        <p:tags r:id="rId8"/>
                      </p:custDataLst>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800" kern="0">
                        <a:solidFill>
                          <a:schemeClr val="bg1"/>
                        </a:solidFill>
                      </a:endParaRPr>
                    </a:p>
                  </p:txBody>
                </p:sp>
              </p:grpSp>
              <p:sp>
                <p:nvSpPr>
                  <p:cNvPr id="157" name="椭圆 80"/>
                  <p:cNvSpPr/>
                  <p:nvPr>
                    <p:custDataLst>
                      <p:tags r:id="rId6"/>
                    </p:custDataLst>
                  </p:nvPr>
                </p:nvSpPr>
                <p:spPr bwMode="auto">
                  <a:xfrm>
                    <a:off x="1932719" y="1141999"/>
                    <a:ext cx="1691508" cy="1694936"/>
                  </a:xfrm>
                  <a:prstGeom prst="ellipse">
                    <a:avLst/>
                  </a:prstGeom>
                  <a:solidFill>
                    <a:srgbClr val="78BEB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r>
                      <a:rPr lang="en-US" altLang="zh-CN" sz="1000" kern="0" dirty="0">
                        <a:solidFill>
                          <a:schemeClr val="bg1"/>
                        </a:solidFill>
                        <a:latin typeface="微软雅黑" panose="020B0503020204020204" charset="-122"/>
                        <a:ea typeface="微软雅黑" panose="020B0503020204020204" charset="-122"/>
                      </a:rPr>
                      <a:t>4</a:t>
                    </a:r>
                  </a:p>
                </p:txBody>
              </p:sp>
            </p:grpSp>
          </p:grpSp>
          <p:sp>
            <p:nvSpPr>
              <p:cNvPr id="158" name="文本框 157"/>
              <p:cNvSpPr txBox="1"/>
              <p:nvPr/>
            </p:nvSpPr>
            <p:spPr>
              <a:xfrm>
                <a:off x="10665" y="5635"/>
                <a:ext cx="976" cy="628"/>
              </a:xfrm>
              <a:prstGeom prst="rect">
                <a:avLst/>
              </a:prstGeom>
              <a:noFill/>
            </p:spPr>
            <p:txBody>
              <a:bodyPr wrap="square" rtlCol="0">
                <a:spAutoFit/>
              </a:bodyPr>
              <a:lstStyle/>
              <a:p>
                <a:r>
                  <a:rPr lang="zh-CN" altLang="en-US" sz="1000">
                    <a:solidFill>
                      <a:schemeClr val="bg1"/>
                    </a:solidFill>
                  </a:rPr>
                  <a:t>理论</a:t>
                </a:r>
              </a:p>
              <a:p>
                <a:r>
                  <a:rPr lang="zh-CN" altLang="en-US" sz="1000">
                    <a:solidFill>
                      <a:schemeClr val="bg1"/>
                    </a:solidFill>
                  </a:rPr>
                  <a:t>知识</a:t>
                </a:r>
              </a:p>
            </p:txBody>
          </p:sp>
          <p:sp>
            <p:nvSpPr>
              <p:cNvPr id="159" name="文本框 158"/>
              <p:cNvSpPr txBox="1"/>
              <p:nvPr>
                <p:custDataLst>
                  <p:tags r:id="rId3"/>
                </p:custDataLst>
              </p:nvPr>
            </p:nvSpPr>
            <p:spPr>
              <a:xfrm>
                <a:off x="12208" y="5598"/>
                <a:ext cx="976" cy="628"/>
              </a:xfrm>
              <a:prstGeom prst="rect">
                <a:avLst/>
              </a:prstGeom>
              <a:noFill/>
            </p:spPr>
            <p:txBody>
              <a:bodyPr wrap="square" rtlCol="0">
                <a:spAutoFit/>
              </a:bodyPr>
              <a:lstStyle/>
              <a:p>
                <a:r>
                  <a:rPr lang="zh-CN" altLang="en-US" sz="1000">
                    <a:solidFill>
                      <a:schemeClr val="bg1"/>
                    </a:solidFill>
                  </a:rPr>
                  <a:t>操作</a:t>
                </a:r>
              </a:p>
              <a:p>
                <a:r>
                  <a:rPr lang="zh-CN" altLang="en-US" sz="1000">
                    <a:solidFill>
                      <a:schemeClr val="bg1"/>
                    </a:solidFill>
                  </a:rPr>
                  <a:t>技能</a:t>
                </a:r>
              </a:p>
            </p:txBody>
          </p:sp>
          <p:sp>
            <p:nvSpPr>
              <p:cNvPr id="160" name="文本框 159"/>
              <p:cNvSpPr txBox="1"/>
              <p:nvPr>
                <p:custDataLst>
                  <p:tags r:id="rId4"/>
                </p:custDataLst>
              </p:nvPr>
            </p:nvSpPr>
            <p:spPr>
              <a:xfrm>
                <a:off x="13810" y="5588"/>
                <a:ext cx="976" cy="628"/>
              </a:xfrm>
              <a:prstGeom prst="rect">
                <a:avLst/>
              </a:prstGeom>
              <a:noFill/>
            </p:spPr>
            <p:txBody>
              <a:bodyPr wrap="square" rtlCol="0">
                <a:spAutoFit/>
              </a:bodyPr>
              <a:lstStyle/>
              <a:p>
                <a:r>
                  <a:rPr lang="zh-CN" altLang="en-US" sz="1000">
                    <a:solidFill>
                      <a:schemeClr val="bg1"/>
                    </a:solidFill>
                  </a:rPr>
                  <a:t>绘画</a:t>
                </a:r>
              </a:p>
              <a:p>
                <a:r>
                  <a:rPr lang="zh-CN" altLang="en-US" sz="1000">
                    <a:solidFill>
                      <a:schemeClr val="bg1"/>
                    </a:solidFill>
                  </a:rPr>
                  <a:t>步骤</a:t>
                </a:r>
              </a:p>
            </p:txBody>
          </p:sp>
          <p:sp>
            <p:nvSpPr>
              <p:cNvPr id="161" name="文本框 160"/>
              <p:cNvSpPr txBox="1"/>
              <p:nvPr>
                <p:custDataLst>
                  <p:tags r:id="rId5"/>
                </p:custDataLst>
              </p:nvPr>
            </p:nvSpPr>
            <p:spPr>
              <a:xfrm>
                <a:off x="15304" y="5585"/>
                <a:ext cx="976" cy="628"/>
              </a:xfrm>
              <a:prstGeom prst="rect">
                <a:avLst/>
              </a:prstGeom>
              <a:noFill/>
            </p:spPr>
            <p:txBody>
              <a:bodyPr wrap="square" rtlCol="0">
                <a:spAutoFit/>
              </a:bodyPr>
              <a:lstStyle/>
              <a:p>
                <a:r>
                  <a:rPr lang="zh-CN" altLang="en-US" sz="1000">
                    <a:solidFill>
                      <a:schemeClr val="bg1"/>
                    </a:solidFill>
                  </a:rPr>
                  <a:t>应用</a:t>
                </a:r>
              </a:p>
              <a:p>
                <a:r>
                  <a:rPr lang="zh-CN" altLang="en-US" sz="1000">
                    <a:solidFill>
                      <a:schemeClr val="bg1"/>
                    </a:solidFill>
                  </a:rPr>
                  <a:t>创编</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10"/>
          <a:srcRect/>
          <a:stretch>
            <a:fillRect/>
          </a:stretch>
        </p:blipFill>
        <p:spPr>
          <a:xfrm rot="15979270" flipH="1">
            <a:off x="8849092" y="2534558"/>
            <a:ext cx="4032071" cy="3736456"/>
          </a:xfrm>
          <a:prstGeom prst="rect">
            <a:avLst/>
          </a:prstGeom>
        </p:spPr>
      </p:pic>
      <p:sp>
        <p:nvSpPr>
          <p:cNvPr id="2" name="矩形 1"/>
          <p:cNvSpPr/>
          <p:nvPr/>
        </p:nvSpPr>
        <p:spPr>
          <a:xfrm>
            <a:off x="1579301" y="316005"/>
            <a:ext cx="257683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理论知识</a:t>
            </a:r>
            <a:r>
              <a:rPr lang="en-US" altLang="zh-CN" sz="4000" b="1" dirty="0">
                <a:solidFill>
                  <a:schemeClr val="bg1"/>
                </a:solidFill>
                <a:latin typeface="微软雅黑" panose="020B0503020204020204" charset="-122"/>
                <a:ea typeface="微软雅黑" panose="020B0503020204020204" charset="-122"/>
                <a:sym typeface="+mn-ea"/>
              </a:rPr>
              <a:t>  </a:t>
            </a: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18" name="组合 17"/>
          <p:cNvGrpSpPr/>
          <p:nvPr/>
        </p:nvGrpSpPr>
        <p:grpSpPr>
          <a:xfrm>
            <a:off x="4998720" y="1981200"/>
            <a:ext cx="5716905" cy="4200525"/>
            <a:chOff x="1233714" y="2119085"/>
            <a:chExt cx="4717143" cy="3526971"/>
          </a:xfrm>
        </p:grpSpPr>
        <p:sp>
          <p:nvSpPr>
            <p:cNvPr id="19" name="矩形 18"/>
            <p:cNvSpPr/>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27" name="直接连接符 26"/>
            <p:cNvCxnSpPr/>
            <p:nvPr/>
          </p:nvCxnSpPr>
          <p:spPr>
            <a:xfrm>
              <a:off x="1494603" y="3047528"/>
              <a:ext cx="4107107"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1274058" y="2307296"/>
              <a:ext cx="4327846" cy="541709"/>
            </a:xfrm>
            <a:prstGeom prst="rect">
              <a:avLst/>
            </a:prstGeom>
            <a:noFill/>
          </p:spPr>
          <p:txBody>
            <a:bodyPr wrap="square" rtlCol="0">
              <a:spAutoFit/>
            </a:bodyPr>
            <a:lstStyle/>
            <a:p>
              <a:pPr defTabSz="913765">
                <a:defRPr/>
              </a:pPr>
              <a:r>
                <a:rPr lang="zh-CN" altLang="en-US" sz="2400" kern="0" dirty="0" smtClean="0">
                  <a:solidFill>
                    <a:sysClr val="window" lastClr="FFFFFF">
                      <a:lumMod val="50000"/>
                    </a:sysClr>
                  </a:solidFill>
                  <a:latin typeface="微软雅黑" panose="020B0503020204020204" charset="-122"/>
                  <a:ea typeface="微软雅黑" panose="020B0503020204020204" charset="-122"/>
                </a:rPr>
                <a:t> </a:t>
              </a:r>
              <a:r>
                <a:rPr lang="zh-CN" altLang="en-US" sz="3600" b="1" kern="0" dirty="0" smtClean="0">
                  <a:solidFill>
                    <a:sysClr val="window" lastClr="FFFFFF">
                      <a:lumMod val="50000"/>
                    </a:sysClr>
                  </a:solidFill>
                  <a:latin typeface="微软雅黑" panose="020B0503020204020204" charset="-122"/>
                  <a:ea typeface="微软雅黑" panose="020B0503020204020204" charset="-122"/>
                </a:rPr>
                <a:t>绘画方法与要求：          </a:t>
              </a:r>
              <a:r>
                <a:rPr lang="en-US" altLang="zh-CN" sz="2400" kern="0" dirty="0" smtClean="0">
                  <a:solidFill>
                    <a:sysClr val="window" lastClr="FFFFFF">
                      <a:lumMod val="50000"/>
                    </a:sysClr>
                  </a:solidFill>
                  <a:latin typeface="微软雅黑" panose="020B0503020204020204" charset="-122"/>
                  <a:ea typeface="微软雅黑" panose="020B0503020204020204" charset="-122"/>
                </a:rPr>
                <a:t>        </a:t>
              </a:r>
              <a:endParaRPr lang="zh-CN" altLang="en-US"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1577395" y="3681323"/>
              <a:ext cx="4155749" cy="48495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gr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5257800" y="3249930"/>
            <a:ext cx="5098415" cy="2733675"/>
          </a:xfrm>
          <a:prstGeom prst="rect">
            <a:avLst/>
          </a:prstGeom>
        </p:spPr>
        <p:txBody>
          <a:bodyPr wrap="square">
            <a:noAutofit/>
          </a:bodyPr>
          <a:lstStyle/>
          <a:p>
            <a:pPr algn="just" defTabSz="913765">
              <a:lnSpc>
                <a:spcPct val="150000"/>
              </a:lnSpc>
              <a:defRPr/>
            </a:pPr>
            <a:r>
              <a:rPr lang="en-US" altLang="zh-CN" sz="1600" kern="0" dirty="0">
                <a:solidFill>
                  <a:sysClr val="window" lastClr="FFFFFF">
                    <a:lumMod val="50000"/>
                  </a:sysClr>
                </a:solidFill>
                <a:latin typeface="微软雅黑" panose="020B0503020204020204" charset="-122"/>
                <a:ea typeface="微软雅黑" panose="020B0503020204020204" charset="-122"/>
              </a:rPr>
              <a:t>      </a:t>
            </a:r>
            <a:r>
              <a:rPr lang="zh-CN" altLang="zh-CN" kern="0" dirty="0">
                <a:solidFill>
                  <a:sysClr val="window" lastClr="FFFFFF">
                    <a:lumMod val="50000"/>
                  </a:sysClr>
                </a:solidFill>
                <a:latin typeface="微软雅黑" panose="020B0503020204020204" charset="-122"/>
                <a:ea typeface="微软雅黑" panose="020B0503020204020204" charset="-122"/>
              </a:rPr>
              <a:t>有本节内容将蔬菜和水果归纳为蔬果类。</a:t>
            </a:r>
          </a:p>
          <a:p>
            <a:pPr algn="just" defTabSz="913765">
              <a:lnSpc>
                <a:spcPct val="150000"/>
              </a:lnSpc>
              <a:defRPr/>
            </a:pPr>
            <a:r>
              <a:rPr lang="en-US" altLang="zh-CN" kern="0" dirty="0">
                <a:solidFill>
                  <a:sysClr val="window" lastClr="FFFFFF">
                    <a:lumMod val="50000"/>
                  </a:sysClr>
                </a:solidFill>
                <a:latin typeface="微软雅黑" panose="020B0503020204020204" charset="-122"/>
                <a:ea typeface="微软雅黑" panose="020B0503020204020204" charset="-122"/>
              </a:rPr>
              <a:t>      </a:t>
            </a:r>
            <a:r>
              <a:rPr lang="zh-CN" altLang="zh-CN" kern="0" dirty="0">
                <a:solidFill>
                  <a:sysClr val="window" lastClr="FFFFFF">
                    <a:lumMod val="50000"/>
                  </a:sysClr>
                </a:solidFill>
                <a:latin typeface="微软雅黑" panose="020B0503020204020204" charset="-122"/>
                <a:ea typeface="微软雅黑" panose="020B0503020204020204" charset="-122"/>
              </a:rPr>
              <a:t>绘画时，以生活中常见的蔬菜水果为绘画对象，绘画时要注意表现蔬果的鲜美感，颜色鲜艳，果实饱满，使画面具有较好的观赏感。</a:t>
            </a:r>
          </a:p>
          <a:p>
            <a:pPr algn="just" defTabSz="913765">
              <a:lnSpc>
                <a:spcPct val="150000"/>
              </a:lnSpc>
              <a:defRPr/>
            </a:pPr>
            <a:r>
              <a:rPr lang="en-US" altLang="zh-CN" kern="0" dirty="0">
                <a:solidFill>
                  <a:sysClr val="window" lastClr="FFFFFF">
                    <a:lumMod val="50000"/>
                  </a:sysClr>
                </a:solidFill>
                <a:latin typeface="微软雅黑" panose="020B0503020204020204" charset="-122"/>
                <a:ea typeface="微软雅黑" panose="020B0503020204020204" charset="-122"/>
              </a:rPr>
              <a:t>     </a:t>
            </a:r>
            <a:r>
              <a:rPr lang="zh-CN" altLang="zh-CN" kern="0" dirty="0">
                <a:solidFill>
                  <a:sysClr val="window" lastClr="FFFFFF">
                    <a:lumMod val="50000"/>
                  </a:sysClr>
                </a:solidFill>
                <a:latin typeface="微软雅黑" panose="020B0503020204020204" charset="-122"/>
                <a:ea typeface="微软雅黑" panose="020B0503020204020204" charset="-122"/>
              </a:rPr>
              <a:t>蔬果类大多都呈圆形，体积感强，多用几何形和几何形的组合来概括表现。</a:t>
            </a:r>
          </a:p>
        </p:txBody>
      </p:sp>
      <p:grpSp>
        <p:nvGrpSpPr>
          <p:cNvPr id="16" name="组合 15"/>
          <p:cNvGrpSpPr/>
          <p:nvPr/>
        </p:nvGrpSpPr>
        <p:grpSpPr>
          <a:xfrm>
            <a:off x="349885" y="2708910"/>
            <a:ext cx="4352925" cy="2776220"/>
            <a:chOff x="1233714" y="2119085"/>
            <a:chExt cx="4717143" cy="3526971"/>
          </a:xfrm>
        </p:grpSpPr>
        <p:sp>
          <p:nvSpPr>
            <p:cNvPr id="17" name="矩形 16"/>
            <p:cNvSpPr/>
            <p:nvPr>
              <p:custDataLst>
                <p:tags r:id="rId4"/>
              </p:custDataLst>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26" name="直接连接符 25"/>
            <p:cNvCxnSpPr/>
            <p:nvPr>
              <p:custDataLst>
                <p:tags r:id="rId5"/>
              </p:custDataLst>
            </p:nvPr>
          </p:nvCxnSpPr>
          <p:spPr>
            <a:xfrm>
              <a:off x="1585436" y="3094238"/>
              <a:ext cx="4107107" cy="0"/>
            </a:xfrm>
            <a:prstGeom prst="line">
              <a:avLst/>
            </a:prstGeom>
            <a:noFill/>
            <a:ln w="6350" cap="flat" cmpd="sng" algn="ctr">
              <a:solidFill>
                <a:sysClr val="window" lastClr="FFFFFF">
                  <a:lumMod val="50000"/>
                </a:sysClr>
              </a:solidFill>
              <a:prstDash val="solid"/>
              <a:miter lim="800000"/>
            </a:ln>
            <a:effectLst/>
          </p:spPr>
        </p:cxnSp>
        <p:sp>
          <p:nvSpPr>
            <p:cNvPr id="37" name="矩形 36"/>
            <p:cNvSpPr/>
            <p:nvPr>
              <p:custDataLst>
                <p:tags r:id="rId6"/>
              </p:custDataLst>
            </p:nvPr>
          </p:nvSpPr>
          <p:spPr>
            <a:xfrm>
              <a:off x="1577395" y="3919928"/>
              <a:ext cx="4155749" cy="48495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endParaRPr>
            </a:p>
          </p:txBody>
        </p:sp>
      </p:grpSp>
      <p:pic>
        <p:nvPicPr>
          <p:cNvPr id="45" name="图片 44" descr="C:/Users/dell/Desktop/2.png2"/>
          <p:cNvPicPr/>
          <p:nvPr>
            <p:custDataLst>
              <p:tags r:id="rId3"/>
            </p:custDataLst>
          </p:nvPr>
        </p:nvPicPr>
        <p:blipFill>
          <a:blip r:embed="rId16"/>
          <a:srcRect l="2873" r="2350"/>
          <a:stretch>
            <a:fillRect/>
          </a:stretch>
        </p:blipFill>
        <p:spPr>
          <a:xfrm>
            <a:off x="407035" y="3212465"/>
            <a:ext cx="4282440" cy="17697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9"/>
          <a:srcRect/>
          <a:stretch>
            <a:fillRect/>
          </a:stretch>
        </p:blipFill>
        <p:spPr>
          <a:xfrm rot="15979270" flipH="1">
            <a:off x="8849092" y="2534558"/>
            <a:ext cx="4032071" cy="3736456"/>
          </a:xfrm>
          <a:prstGeom prst="rect">
            <a:avLst/>
          </a:prstGeom>
        </p:spPr>
      </p:pic>
      <p:sp>
        <p:nvSpPr>
          <p:cNvPr id="2" name="矩形 1"/>
          <p:cNvSpPr/>
          <p:nvPr/>
        </p:nvSpPr>
        <p:spPr>
          <a:xfrm>
            <a:off x="1579301" y="316005"/>
            <a:ext cx="2274570" cy="735965"/>
          </a:xfrm>
          <a:prstGeom prst="rect">
            <a:avLst/>
          </a:prstGeom>
        </p:spPr>
        <p:txBody>
          <a:bodyPr wrap="none" lIns="121850" tIns="60924" rIns="121850" bIns="60924">
            <a:spAutoFit/>
          </a:bodyPr>
          <a:lstStyle/>
          <a:p>
            <a:pPr algn="l"/>
            <a:r>
              <a:rPr lang="zh-CN" sz="4000" b="1" dirty="0">
                <a:solidFill>
                  <a:schemeClr val="bg1"/>
                </a:solidFill>
                <a:latin typeface="微软雅黑" panose="020B0503020204020204" charset="-122"/>
                <a:ea typeface="微软雅黑" panose="020B0503020204020204" charset="-122"/>
              </a:rPr>
              <a:t>绘画技巧</a:t>
            </a: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grpSp>
        <p:nvGrpSpPr>
          <p:cNvPr id="18" name="组合 17"/>
          <p:cNvGrpSpPr/>
          <p:nvPr/>
        </p:nvGrpSpPr>
        <p:grpSpPr>
          <a:xfrm>
            <a:off x="5088255" y="1981200"/>
            <a:ext cx="5716905" cy="4200525"/>
            <a:chOff x="1233714" y="2119085"/>
            <a:chExt cx="4717143" cy="3526971"/>
          </a:xfrm>
        </p:grpSpPr>
        <p:sp>
          <p:nvSpPr>
            <p:cNvPr id="19" name="矩形 18"/>
            <p:cNvSpPr/>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27" name="直接连接符 26"/>
            <p:cNvCxnSpPr/>
            <p:nvPr/>
          </p:nvCxnSpPr>
          <p:spPr>
            <a:xfrm>
              <a:off x="1494603" y="3047528"/>
              <a:ext cx="4107107"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1723085" y="2368612"/>
              <a:ext cx="3581214" cy="541709"/>
            </a:xfrm>
            <a:prstGeom prst="rect">
              <a:avLst/>
            </a:prstGeom>
            <a:noFill/>
          </p:spPr>
          <p:txBody>
            <a:bodyPr wrap="square" rtlCol="0">
              <a:spAutoFit/>
            </a:bodyPr>
            <a:lstStyle/>
            <a:p>
              <a:pPr defTabSz="913765">
                <a:defRPr/>
              </a:pPr>
              <a:r>
                <a:rPr lang="zh-CN" altLang="en-US" sz="3600" b="1" kern="0" dirty="0" smtClean="0">
                  <a:solidFill>
                    <a:sysClr val="window" lastClr="FFFFFF">
                      <a:lumMod val="50000"/>
                    </a:sysClr>
                  </a:solidFill>
                  <a:latin typeface="微软雅黑" panose="020B0503020204020204" charset="-122"/>
                  <a:ea typeface="微软雅黑" panose="020B0503020204020204" charset="-122"/>
                </a:rPr>
                <a:t>绘画技巧：</a:t>
              </a:r>
              <a:r>
                <a:rPr lang="zh-CN" altLang="en-US" sz="2400" kern="0" dirty="0" smtClean="0">
                  <a:solidFill>
                    <a:sysClr val="window" lastClr="FFFFFF">
                      <a:lumMod val="50000"/>
                    </a:sysClr>
                  </a:solidFill>
                  <a:latin typeface="微软雅黑" panose="020B0503020204020204" charset="-122"/>
                  <a:ea typeface="微软雅黑" panose="020B0503020204020204" charset="-122"/>
                </a:rPr>
                <a:t>  </a:t>
              </a:r>
              <a:r>
                <a:rPr lang="en-US" altLang="zh-CN" sz="2400" kern="0" dirty="0" smtClean="0">
                  <a:solidFill>
                    <a:sysClr val="window" lastClr="FFFFFF">
                      <a:lumMod val="50000"/>
                    </a:sysClr>
                  </a:solidFill>
                  <a:latin typeface="微软雅黑" panose="020B0503020204020204" charset="-122"/>
                  <a:ea typeface="微软雅黑" panose="020B0503020204020204" charset="-122"/>
                </a:rPr>
                <a:t>              </a:t>
              </a:r>
              <a:endParaRPr lang="zh-CN" altLang="en-US"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1577395" y="3681323"/>
              <a:ext cx="4155749" cy="48495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gr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5283835" y="3168650"/>
            <a:ext cx="5098415" cy="2733675"/>
          </a:xfrm>
          <a:prstGeom prst="rect">
            <a:avLst/>
          </a:prstGeom>
        </p:spPr>
        <p:txBody>
          <a:bodyPr wrap="square">
            <a:noAutofit/>
          </a:bodyPr>
          <a:lstStyle/>
          <a:p>
            <a:pPr indent="457200" algn="just" defTabSz="913765" fontAlgn="auto">
              <a:lnSpc>
                <a:spcPct val="150000"/>
              </a:lnSpc>
              <a:defRPr/>
              <a:extLst>
                <a:ext uri="{35155182-B16C-46BC-9424-99874614C6A1}">
                  <wpsdc:indentchars xmlns:wpsdc="http://www.wps.cn/officeDocument/2017/drawingmlCustomData" xmlns="" val="200" checksum="59296752"/>
                </a:ext>
              </a:extLst>
            </a:pPr>
            <a:r>
              <a:rPr lang="zh-CN" altLang="zh-CN" kern="0" dirty="0">
                <a:solidFill>
                  <a:sysClr val="window" lastClr="FFFFFF">
                    <a:lumMod val="50000"/>
                  </a:sysClr>
                </a:solidFill>
                <a:latin typeface="微软雅黑" panose="020B0503020204020204" charset="-122"/>
                <a:ea typeface="微软雅黑" panose="020B0503020204020204" charset="-122"/>
              </a:rPr>
              <a:t>在绘画前我们要善于观察，抓住物象的主要特点。</a:t>
            </a:r>
          </a:p>
          <a:p>
            <a:pPr indent="457200" algn="just" defTabSz="913765" fontAlgn="auto">
              <a:lnSpc>
                <a:spcPct val="150000"/>
              </a:lnSpc>
              <a:defRPr/>
              <a:extLst>
                <a:ext uri="{35155182-B16C-46BC-9424-99874614C6A1}">
                  <wpsdc:indentchars xmlns:wpsdc="http://www.wps.cn/officeDocument/2017/drawingmlCustomData" xmlns="" val="200" checksum="59296752"/>
                </a:ext>
              </a:extLst>
            </a:pPr>
            <a:r>
              <a:rPr lang="zh-CN" altLang="zh-CN" kern="0" dirty="0">
                <a:solidFill>
                  <a:sysClr val="window" lastClr="FFFFFF">
                    <a:lumMod val="50000"/>
                  </a:sysClr>
                </a:solidFill>
                <a:latin typeface="微软雅黑" panose="020B0503020204020204" charset="-122"/>
                <a:ea typeface="微软雅黑" panose="020B0503020204020204" charset="-122"/>
              </a:rPr>
              <a:t>不同种类的蔬果有不同的特点，在绘画中为了区分物象种类，我们也可采用夸张手法，将其主要特点适当的夸张放大，使其特点更加明确，便于识别。</a:t>
            </a:r>
          </a:p>
          <a:p>
            <a:pPr indent="457200" algn="just" defTabSz="913765" fontAlgn="auto">
              <a:lnSpc>
                <a:spcPct val="150000"/>
              </a:lnSpc>
              <a:defRPr/>
              <a:extLst>
                <a:ext uri="{35155182-B16C-46BC-9424-99874614C6A1}">
                  <wpsdc:indentchars xmlns:wpsdc="http://www.wps.cn/officeDocument/2017/drawingmlCustomData" xmlns="" val="200" checksum="59296752"/>
                </a:ext>
              </a:extLst>
            </a:pPr>
            <a:endParaRPr lang="zh-CN" altLang="zh-CN" kern="0" dirty="0">
              <a:solidFill>
                <a:sysClr val="window" lastClr="FFFFFF">
                  <a:lumMod val="50000"/>
                </a:sysClr>
              </a:solidFill>
              <a:latin typeface="微软雅黑" panose="020B0503020204020204" charset="-122"/>
              <a:ea typeface="微软雅黑" panose="020B0503020204020204" charset="-122"/>
            </a:endParaRPr>
          </a:p>
        </p:txBody>
      </p:sp>
      <p:grpSp>
        <p:nvGrpSpPr>
          <p:cNvPr id="8" name="组合 7"/>
          <p:cNvGrpSpPr/>
          <p:nvPr/>
        </p:nvGrpSpPr>
        <p:grpSpPr>
          <a:xfrm>
            <a:off x="349885" y="2179955"/>
            <a:ext cx="4352290" cy="3722370"/>
            <a:chOff x="551" y="3433"/>
            <a:chExt cx="6854" cy="5862"/>
          </a:xfrm>
        </p:grpSpPr>
        <p:grpSp>
          <p:nvGrpSpPr>
            <p:cNvPr id="16" name="组合 15"/>
            <p:cNvGrpSpPr/>
            <p:nvPr/>
          </p:nvGrpSpPr>
          <p:grpSpPr>
            <a:xfrm>
              <a:off x="551" y="3433"/>
              <a:ext cx="6855" cy="5862"/>
              <a:chOff x="1233714" y="2119085"/>
              <a:chExt cx="4717143" cy="3526971"/>
            </a:xfrm>
          </p:grpSpPr>
          <p:sp>
            <p:nvSpPr>
              <p:cNvPr id="17" name="矩形 16"/>
              <p:cNvSpPr/>
              <p:nvPr>
                <p:custDataLst>
                  <p:tags r:id="rId3"/>
                </p:custDataLst>
              </p:nvPr>
            </p:nvSpPr>
            <p:spPr>
              <a:xfrm>
                <a:off x="1233714" y="2119085"/>
                <a:ext cx="4717143" cy="3526971"/>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rtlCol="0" anchor="ct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cxnSp>
            <p:nvCxnSpPr>
              <p:cNvPr id="26" name="直接连接符 25"/>
              <p:cNvCxnSpPr/>
              <p:nvPr>
                <p:custDataLst>
                  <p:tags r:id="rId4"/>
                </p:custDataLst>
              </p:nvPr>
            </p:nvCxnSpPr>
            <p:spPr>
              <a:xfrm>
                <a:off x="1585436" y="3094238"/>
                <a:ext cx="4107107" cy="0"/>
              </a:xfrm>
              <a:prstGeom prst="line">
                <a:avLst/>
              </a:prstGeom>
              <a:noFill/>
              <a:ln w="6350" cap="flat" cmpd="sng" algn="ctr">
                <a:solidFill>
                  <a:sysClr val="window" lastClr="FFFFFF">
                    <a:lumMod val="50000"/>
                  </a:sysClr>
                </a:solidFill>
                <a:prstDash val="solid"/>
                <a:miter lim="800000"/>
              </a:ln>
              <a:effectLst/>
            </p:spPr>
          </p:cxnSp>
          <p:sp>
            <p:nvSpPr>
              <p:cNvPr id="37" name="矩形 36"/>
              <p:cNvSpPr/>
              <p:nvPr>
                <p:custDataLst>
                  <p:tags r:id="rId5"/>
                </p:custDataLst>
              </p:nvPr>
            </p:nvSpPr>
            <p:spPr>
              <a:xfrm>
                <a:off x="1577395" y="3919928"/>
                <a:ext cx="4155749" cy="48495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endParaRPr>
              </a:p>
            </p:txBody>
          </p:sp>
        </p:grpSp>
        <p:pic>
          <p:nvPicPr>
            <p:cNvPr id="15" name="图片 14" descr="C:/Users/dell/Desktop/4.png4"/>
            <p:cNvPicPr>
              <a:picLocks noChangeAspect="1"/>
            </p:cNvPicPr>
            <p:nvPr/>
          </p:nvPicPr>
          <p:blipFill>
            <a:blip r:embed="rId15"/>
            <a:srcRect t="1363" b="-519"/>
            <a:stretch>
              <a:fillRect/>
            </a:stretch>
          </p:blipFill>
          <p:spPr>
            <a:xfrm>
              <a:off x="620" y="3812"/>
              <a:ext cx="6737" cy="521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10"/>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167120" y="1917700"/>
            <a:ext cx="4690110" cy="3372485"/>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63829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506845" y="2204720"/>
            <a:ext cx="3792220" cy="583565"/>
          </a:xfrm>
          <a:prstGeom prst="rect">
            <a:avLst/>
          </a:prstGeom>
          <a:noFill/>
        </p:spPr>
        <p:txBody>
          <a:bodyPr wrap="square" rtlCol="0">
            <a:spAutoFit/>
          </a:bodyPr>
          <a:lstStyle/>
          <a:p>
            <a:pPr defTabSz="913765">
              <a:defRPr/>
            </a:pPr>
            <a:r>
              <a:rPr lang="zh-CN" sz="3200" b="1" kern="0" dirty="0" smtClean="0">
                <a:solidFill>
                  <a:sysClr val="window" lastClr="FFFFFF">
                    <a:lumMod val="50000"/>
                  </a:sysClr>
                </a:solidFill>
                <a:latin typeface="微软雅黑" panose="020B0503020204020204" charset="-122"/>
                <a:ea typeface="微软雅黑" panose="020B0503020204020204" charset="-122"/>
              </a:rPr>
              <a:t>蔬果类</a:t>
            </a:r>
            <a:r>
              <a:rPr lang="en-US" altLang="zh-CN" sz="2400" kern="0" dirty="0" smtClean="0">
                <a:solidFill>
                  <a:sysClr val="window" lastClr="FFFFFF">
                    <a:lumMod val="50000"/>
                  </a:sysClr>
                </a:solidFill>
                <a:latin typeface="微软雅黑" panose="020B0503020204020204" charset="-122"/>
                <a:ea typeface="微软雅黑" panose="020B0503020204020204" charset="-122"/>
              </a:rPr>
              <a:t> </a:t>
            </a:r>
            <a:endParaRPr lang="zh-CN" altLang="en-US"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671449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6663690" y="2853055"/>
            <a:ext cx="3773170" cy="2146300"/>
          </a:xfrm>
          <a:prstGeom prst="rect">
            <a:avLst/>
          </a:prstGeom>
        </p:spPr>
        <p:txBody>
          <a:bodyPr wrap="square">
            <a:noAutofit/>
          </a:bodyPr>
          <a:lstStyle/>
          <a:p>
            <a:pPr indent="508000" algn="just" defTabSz="913765" fontAlgn="auto">
              <a:lnSpc>
                <a:spcPct val="150000"/>
              </a:lnSpc>
              <a:defRPr/>
              <a:extLst>
                <a:ext uri="{35155182-B16C-46BC-9424-99874614C6A1}">
                  <wpsdc:indentchars xmlns:wpsdc="http://www.wps.cn/officeDocument/2017/drawingmlCustomData" xmlns="" val="200" checksum="282533468"/>
                </a:ext>
              </a:extLst>
            </a:pPr>
            <a:r>
              <a:rPr lang="zh-CN" altLang="en-US" sz="2000" kern="0" smtClean="0">
                <a:solidFill>
                  <a:schemeClr val="tx1">
                    <a:lumMod val="50000"/>
                    <a:lumOff val="50000"/>
                  </a:schemeClr>
                </a:solidFill>
                <a:latin typeface="微软雅黑" panose="020B0503020204020204" charset="-122"/>
                <a:ea typeface="微软雅黑" panose="020B0503020204020204" charset="-122"/>
              </a:rPr>
              <a:t>在生活中要注意观察常见的蔬菜外形特征。</a:t>
            </a:r>
          </a:p>
          <a:p>
            <a:pPr indent="508000" algn="just" defTabSz="913765" fontAlgn="auto">
              <a:lnSpc>
                <a:spcPct val="150000"/>
              </a:lnSpc>
              <a:defRPr/>
              <a:extLst>
                <a:ext uri="{35155182-B16C-46BC-9424-99874614C6A1}">
                  <wpsdc:indentchars xmlns:wpsdc="http://www.wps.cn/officeDocument/2017/drawingmlCustomData" xmlns="" val="200" checksum="282533468"/>
                </a:ext>
              </a:extLst>
            </a:pPr>
            <a:r>
              <a:rPr lang="zh-CN" altLang="en-US" sz="2000" kern="0" smtClean="0">
                <a:solidFill>
                  <a:schemeClr val="tx1">
                    <a:lumMod val="50000"/>
                    <a:lumOff val="50000"/>
                  </a:schemeClr>
                </a:solidFill>
                <a:latin typeface="微软雅黑" panose="020B0503020204020204" charset="-122"/>
                <a:ea typeface="微软雅黑" panose="020B0503020204020204" charset="-122"/>
              </a:rPr>
              <a:t>在绘画时多用流畅自然的弧线，来表现果实的饱满效果。</a:t>
            </a:r>
          </a:p>
        </p:txBody>
      </p:sp>
      <p:sp>
        <p:nvSpPr>
          <p:cNvPr id="2" name="矩形 1"/>
          <p:cNvSpPr/>
          <p:nvPr/>
        </p:nvSpPr>
        <p:spPr>
          <a:xfrm>
            <a:off x="1579245" y="316230"/>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绘画步骤</a:t>
            </a:r>
            <a:endParaRPr lang="zh-CN" altLang="en-US" sz="4000" b="1" dirty="0">
              <a:solidFill>
                <a:schemeClr val="bg1"/>
              </a:solidFill>
              <a:latin typeface="微软雅黑" panose="020B0503020204020204" charset="-122"/>
              <a:ea typeface="微软雅黑" panose="020B0503020204020204" charset="-122"/>
            </a:endParaRPr>
          </a:p>
        </p:txBody>
      </p:sp>
      <p:grpSp>
        <p:nvGrpSpPr>
          <p:cNvPr id="12" name="组合 11"/>
          <p:cNvGrpSpPr/>
          <p:nvPr/>
        </p:nvGrpSpPr>
        <p:grpSpPr>
          <a:xfrm>
            <a:off x="332105" y="2298065"/>
            <a:ext cx="5450840" cy="2686050"/>
            <a:chOff x="1543" y="2826"/>
            <a:chExt cx="8584" cy="4230"/>
          </a:xfrm>
        </p:grpSpPr>
        <p:grpSp>
          <p:nvGrpSpPr>
            <p:cNvPr id="32" name="组合 31"/>
            <p:cNvGrpSpPr/>
            <p:nvPr/>
          </p:nvGrpSpPr>
          <p:grpSpPr>
            <a:xfrm>
              <a:off x="1543" y="2826"/>
              <a:ext cx="8585" cy="4231"/>
              <a:chOff x="3073918" y="203757"/>
              <a:chExt cx="1017887" cy="491907"/>
            </a:xfrm>
          </p:grpSpPr>
          <p:sp>
            <p:nvSpPr>
              <p:cNvPr id="36" name="任意多边形 82"/>
              <p:cNvSpPr/>
              <p:nvPr>
                <p:custDataLst>
                  <p:tags r:id="rId5"/>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37" name="任意多边形 83"/>
              <p:cNvSpPr/>
              <p:nvPr>
                <p:custDataLst>
                  <p:tags r:id="rId6"/>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pic>
          <p:nvPicPr>
            <p:cNvPr id="8" name="图片 2" descr="C:/Users/dell/Desktop/5.png5"/>
            <p:cNvPicPr>
              <a:picLocks noChangeAspect="1"/>
            </p:cNvPicPr>
            <p:nvPr>
              <p:custDataLst>
                <p:tags r:id="rId4"/>
              </p:custDataLst>
            </p:nvPr>
          </p:nvPicPr>
          <p:blipFill>
            <a:blip r:embed="rId16"/>
            <a:srcRect l="605" t="2479" r="-16"/>
            <a:stretch>
              <a:fillRect/>
            </a:stretch>
          </p:blipFill>
          <p:spPr>
            <a:xfrm>
              <a:off x="1889" y="3020"/>
              <a:ext cx="7986" cy="3849"/>
            </a:xfrm>
            <a:prstGeom prst="roundRect">
              <a:avLst/>
            </a:prstGeom>
            <a:noFill/>
            <a:ln>
              <a:noFill/>
            </a:ln>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12"/>
          <a:srcRect/>
          <a:stretch>
            <a:fillRect/>
          </a:stretch>
        </p:blipFill>
        <p:spPr>
          <a:xfrm rot="15979270" flipH="1">
            <a:off x="8849092" y="2534558"/>
            <a:ext cx="4032071" cy="3736456"/>
          </a:xfrm>
          <a:prstGeom prst="rect">
            <a:avLst/>
          </a:prstGeom>
        </p:spPr>
      </p:pic>
      <p:sp>
        <p:nvSpPr>
          <p:cNvPr id="15" name="任意多边形 14"/>
          <p:cNvSpPr/>
          <p:nvPr>
            <p:custDataLst>
              <p:tags r:id="rId3"/>
            </p:custDataLst>
          </p:nvPr>
        </p:nvSpPr>
        <p:spPr>
          <a:xfrm>
            <a:off x="6167120" y="1917700"/>
            <a:ext cx="5324475" cy="3772535"/>
          </a:xfrm>
          <a:custGeom>
            <a:avLst/>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127000" dir="8100000" algn="tr" rotWithShape="0">
              <a:prstClr val="black">
                <a:alpha val="40000"/>
              </a:prstClr>
            </a:outerShdw>
          </a:effectLst>
        </p:spPr>
        <p:txBody>
          <a:bodyPr wrap="square" rtlCol="0" anchor="ctr">
            <a:noAutofit/>
          </a:bodyPr>
          <a:lstStyle/>
          <a:p>
            <a:pPr algn="ctr" defTabSz="913765">
              <a:defRPr/>
            </a:pPr>
            <a:endParaRPr lang="zh-CN" altLang="en-US" sz="1900" kern="0">
              <a:solidFill>
                <a:sysClr val="window" lastClr="FFFFFF"/>
              </a:solidFill>
              <a:latin typeface="Calibri" panose="020F0502020204030204"/>
              <a:ea typeface="宋体" panose="02010600030101010101" pitchFamily="2" charset="-122"/>
            </a:endParaRPr>
          </a:p>
        </p:txBody>
      </p:sp>
      <p:grpSp>
        <p:nvGrpSpPr>
          <p:cNvPr id="21" name="组合 20"/>
          <p:cNvGrpSpPr/>
          <p:nvPr/>
        </p:nvGrpSpPr>
        <p:grpSpPr>
          <a:xfrm>
            <a:off x="648971" y="321555"/>
            <a:ext cx="709208" cy="709467"/>
            <a:chOff x="646916" y="321629"/>
            <a:chExt cx="709372" cy="709631"/>
          </a:xfrm>
        </p:grpSpPr>
        <p:grpSp>
          <p:nvGrpSpPr>
            <p:cNvPr id="3" name="组合 2"/>
            <p:cNvGrpSpPr/>
            <p:nvPr/>
          </p:nvGrpSpPr>
          <p:grpSpPr>
            <a:xfrm>
              <a:off x="646916" y="321629"/>
              <a:ext cx="709372" cy="709631"/>
              <a:chOff x="5614910" y="779869"/>
              <a:chExt cx="860050" cy="860050"/>
            </a:xfrm>
          </p:grpSpPr>
          <p:sp>
            <p:nvSpPr>
              <p:cNvPr id="4" name="椭圆 3"/>
              <p:cNvSpPr/>
              <p:nvPr/>
            </p:nvSpPr>
            <p:spPr>
              <a:xfrm>
                <a:off x="5614910" y="779869"/>
                <a:ext cx="860050" cy="8600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椭圆 5"/>
              <p:cNvSpPr/>
              <p:nvPr/>
            </p:nvSpPr>
            <p:spPr>
              <a:xfrm flipV="1">
                <a:off x="5681087" y="846745"/>
                <a:ext cx="746745" cy="746746"/>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587" y="346493"/>
              <a:ext cx="620031" cy="659902"/>
            </a:xfrm>
            <a:prstGeom prst="rect">
              <a:avLst/>
            </a:prstGeom>
          </p:spPr>
        </p:pic>
      </p:grpSp>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49283" y="5690546"/>
            <a:ext cx="1161022" cy="1235681"/>
          </a:xfrm>
          <a:prstGeom prst="rect">
            <a:avLst/>
          </a:prstGeom>
        </p:spPr>
      </p:pic>
      <p:pic>
        <p:nvPicPr>
          <p:cNvPr id="23" name="图片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10018499" y="6065365"/>
            <a:ext cx="679548" cy="1042177"/>
          </a:xfrm>
          <a:prstGeom prst="rect">
            <a:avLst/>
          </a:prstGeom>
        </p:spPr>
      </p:pic>
      <p:pic>
        <p:nvPicPr>
          <p:cNvPr id="24" name="图片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1394394" y="6028762"/>
            <a:ext cx="779543" cy="1015385"/>
          </a:xfrm>
          <a:prstGeom prst="rect">
            <a:avLst/>
          </a:prstGeom>
        </p:spPr>
      </p:pic>
      <p:pic>
        <p:nvPicPr>
          <p:cNvPr id="25" name="图片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70760" y="6146683"/>
            <a:ext cx="586317" cy="624020"/>
          </a:xfrm>
          <a:prstGeom prst="rect">
            <a:avLst/>
          </a:prstGeom>
        </p:spPr>
      </p:pic>
      <p:cxnSp>
        <p:nvCxnSpPr>
          <p:cNvPr id="27" name="直接连接符 26"/>
          <p:cNvCxnSpPr/>
          <p:nvPr/>
        </p:nvCxnSpPr>
        <p:spPr>
          <a:xfrm>
            <a:off x="6638290" y="2926080"/>
            <a:ext cx="3789680" cy="0"/>
          </a:xfrm>
          <a:prstGeom prst="line">
            <a:avLst/>
          </a:prstGeom>
          <a:noFill/>
          <a:ln w="6350" cap="flat" cmpd="sng" algn="ctr">
            <a:solidFill>
              <a:sysClr val="window" lastClr="FFFFFF">
                <a:lumMod val="50000"/>
              </a:sysClr>
            </a:solidFill>
            <a:prstDash val="solid"/>
            <a:miter lim="800000"/>
          </a:ln>
          <a:effectLst/>
        </p:spPr>
      </p:cxnSp>
      <p:sp>
        <p:nvSpPr>
          <p:cNvPr id="28" name="文本框 26"/>
          <p:cNvSpPr txBox="1"/>
          <p:nvPr/>
        </p:nvSpPr>
        <p:spPr>
          <a:xfrm>
            <a:off x="6506845" y="2204720"/>
            <a:ext cx="3792220" cy="583565"/>
          </a:xfrm>
          <a:prstGeom prst="rect">
            <a:avLst/>
          </a:prstGeom>
          <a:noFill/>
        </p:spPr>
        <p:txBody>
          <a:bodyPr wrap="square" rtlCol="0">
            <a:spAutoFit/>
          </a:bodyPr>
          <a:lstStyle/>
          <a:p>
            <a:pPr defTabSz="913765">
              <a:defRPr/>
            </a:pPr>
            <a:r>
              <a:rPr lang="en-US" altLang="zh-CN" sz="3200" b="1" kern="0" dirty="0" smtClean="0">
                <a:solidFill>
                  <a:sysClr val="window" lastClr="FFFFFF">
                    <a:lumMod val="50000"/>
                  </a:sysClr>
                </a:solidFill>
                <a:latin typeface="微软雅黑" panose="020B0503020204020204" charset="-122"/>
                <a:ea typeface="微软雅黑" panose="020B0503020204020204" charset="-122"/>
              </a:rPr>
              <a:t>1</a:t>
            </a:r>
            <a:r>
              <a:rPr lang="zh-CN" altLang="en-US" sz="3200" b="1" kern="0" dirty="0" smtClean="0">
                <a:solidFill>
                  <a:sysClr val="window" lastClr="FFFFFF">
                    <a:lumMod val="50000"/>
                  </a:sysClr>
                </a:solidFill>
                <a:latin typeface="微软雅黑" panose="020B0503020204020204" charset="-122"/>
                <a:ea typeface="微软雅黑" panose="020B0503020204020204" charset="-122"/>
              </a:rPr>
              <a:t>、</a:t>
            </a:r>
            <a:r>
              <a:rPr lang="zh-CN" sz="3200" b="1" kern="0" dirty="0" smtClean="0">
                <a:solidFill>
                  <a:sysClr val="window" lastClr="FFFFFF">
                    <a:lumMod val="50000"/>
                  </a:sysClr>
                </a:solidFill>
                <a:latin typeface="微软雅黑" panose="020B0503020204020204" charset="-122"/>
                <a:ea typeface="微软雅黑" panose="020B0503020204020204" charset="-122"/>
              </a:rPr>
              <a:t>南瓜</a:t>
            </a:r>
            <a:endParaRPr lang="zh-CN" sz="2400" kern="0" dirty="0" smtClean="0">
              <a:solidFill>
                <a:sysClr val="window" lastClr="FFFFFF">
                  <a:lumMod val="50000"/>
                </a:sysClr>
              </a:solidFill>
              <a:latin typeface="微软雅黑" panose="020B0503020204020204" charset="-122"/>
              <a:ea typeface="微软雅黑" panose="020B0503020204020204" charset="-122"/>
            </a:endParaRPr>
          </a:p>
        </p:txBody>
      </p:sp>
      <p:sp>
        <p:nvSpPr>
          <p:cNvPr id="29" name="矩形 28"/>
          <p:cNvSpPr/>
          <p:nvPr/>
        </p:nvSpPr>
        <p:spPr>
          <a:xfrm>
            <a:off x="6714490" y="3554730"/>
            <a:ext cx="3834765" cy="481330"/>
          </a:xfrm>
          <a:prstGeom prst="rect">
            <a:avLst/>
          </a:prstGeom>
        </p:spPr>
        <p:txBody>
          <a:bodyPr wrap="square">
            <a:spAutoFit/>
          </a:bodyPr>
          <a:lstStyle/>
          <a:p>
            <a:pPr algn="just" defTabSz="913765">
              <a:lnSpc>
                <a:spcPct val="150000"/>
              </a:lnSpc>
              <a:defRPr/>
            </a:pPr>
            <a:endParaRPr lang="zh-CN" altLang="en-US" sz="1500" kern="0" dirty="0">
              <a:solidFill>
                <a:sysClr val="window" lastClr="FFFFFF">
                  <a:lumMod val="50000"/>
                </a:sysClr>
              </a:solidFill>
              <a:latin typeface="微软雅黑" panose="020B0503020204020204" charset="-122"/>
              <a:ea typeface="微软雅黑" panose="020B0503020204020204" charset="-122"/>
              <a:sym typeface="+mn-ea"/>
            </a:endParaRPr>
          </a:p>
        </p:txBody>
      </p:sp>
      <p:cxnSp>
        <p:nvCxnSpPr>
          <p:cNvPr id="9" name="直接连接符 8"/>
          <p:cNvCxnSpPr/>
          <p:nvPr/>
        </p:nvCxnSpPr>
        <p:spPr>
          <a:xfrm>
            <a:off x="6105525" y="648970"/>
            <a:ext cx="6186170" cy="29210"/>
          </a:xfrm>
          <a:prstGeom prst="line">
            <a:avLst/>
          </a:prstGeom>
          <a:noFill/>
          <a:ln w="9525">
            <a:solidFill>
              <a:srgbClr val="FAFAFA"/>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rot="5400000">
            <a:off x="6031219" y="527184"/>
            <a:ext cx="272048"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1200"/>
          </a:p>
        </p:txBody>
      </p:sp>
      <p:sp>
        <p:nvSpPr>
          <p:cNvPr id="11" name="椭圆 10"/>
          <p:cNvSpPr/>
          <p:nvPr/>
        </p:nvSpPr>
        <p:spPr>
          <a:xfrm>
            <a:off x="7808626" y="109855"/>
            <a:ext cx="1062990" cy="1033145"/>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1" name="椭圆 30"/>
          <p:cNvSpPr/>
          <p:nvPr/>
        </p:nvSpPr>
        <p:spPr>
          <a:xfrm>
            <a:off x="6472904" y="323003"/>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9" name="椭圆 38"/>
          <p:cNvSpPr/>
          <p:nvPr/>
        </p:nvSpPr>
        <p:spPr>
          <a:xfrm>
            <a:off x="7904829" y="198755"/>
            <a:ext cx="869315" cy="855345"/>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0" name="文本框 18"/>
          <p:cNvSpPr txBox="1"/>
          <p:nvPr/>
        </p:nvSpPr>
        <p:spPr>
          <a:xfrm>
            <a:off x="7899431" y="249555"/>
            <a:ext cx="875030" cy="766445"/>
          </a:xfrm>
          <a:prstGeom prst="rect">
            <a:avLst/>
          </a:prstGeom>
          <a:noFill/>
        </p:spPr>
        <p:txBody>
          <a:bodyPr wrap="square" lIns="121850" tIns="60924" rIns="121850" bIns="60924" rtlCol="0">
            <a:spAutoFit/>
          </a:bodyPr>
          <a:lstStyle/>
          <a:p>
            <a:pPr algn="ctr"/>
            <a:r>
              <a:rPr lang="zh-CN" altLang="en-US" sz="2100" b="1" dirty="0">
                <a:solidFill>
                  <a:schemeClr val="bg1"/>
                </a:solidFill>
                <a:latin typeface="微软雅黑" panose="020B0503020204020204" charset="-122"/>
                <a:ea typeface="微软雅黑" panose="020B0503020204020204" charset="-122"/>
                <a:cs typeface="Arial" panose="020B0604020202020204" pitchFamily="34" charset="0"/>
              </a:rPr>
              <a:t>任务准备</a:t>
            </a:r>
          </a:p>
        </p:txBody>
      </p:sp>
      <p:sp>
        <p:nvSpPr>
          <p:cNvPr id="43" name="椭圆 42"/>
          <p:cNvSpPr/>
          <p:nvPr/>
        </p:nvSpPr>
        <p:spPr>
          <a:xfrm>
            <a:off x="6527831" y="394123"/>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4" name="文本框 42"/>
          <p:cNvSpPr txBox="1"/>
          <p:nvPr/>
        </p:nvSpPr>
        <p:spPr>
          <a:xfrm>
            <a:off x="6506559" y="379201"/>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任务描述</a:t>
            </a:r>
          </a:p>
        </p:txBody>
      </p:sp>
      <p:sp>
        <p:nvSpPr>
          <p:cNvPr id="33" name="椭圆 32"/>
          <p:cNvSpPr/>
          <p:nvPr/>
        </p:nvSpPr>
        <p:spPr>
          <a:xfrm>
            <a:off x="9534874" y="346287"/>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34" name="椭圆 33"/>
          <p:cNvSpPr/>
          <p:nvPr/>
        </p:nvSpPr>
        <p:spPr>
          <a:xfrm>
            <a:off x="9589801" y="417407"/>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35" name="文本框 42"/>
          <p:cNvSpPr txBox="1"/>
          <p:nvPr/>
        </p:nvSpPr>
        <p:spPr>
          <a:xfrm>
            <a:off x="9568529" y="402484"/>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任务实施</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10898219" y="300990"/>
            <a:ext cx="733425" cy="72517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sz="2100"/>
          </a:p>
        </p:txBody>
      </p:sp>
      <p:sp>
        <p:nvSpPr>
          <p:cNvPr id="41" name="椭圆 40"/>
          <p:cNvSpPr/>
          <p:nvPr/>
        </p:nvSpPr>
        <p:spPr>
          <a:xfrm>
            <a:off x="10953146" y="372110"/>
            <a:ext cx="623570" cy="582930"/>
          </a:xfrm>
          <a:prstGeom prst="ellipse">
            <a:avLst/>
          </a:prstGeom>
          <a:solidFill>
            <a:srgbClr val="78BEB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0" tIns="60924" rIns="121850" bIns="60924" rtlCol="0" anchor="ctr"/>
          <a:lstStyle/>
          <a:p>
            <a:pPr algn="ctr"/>
            <a:endParaRPr lang="zh-CN" altLang="en-US"/>
          </a:p>
        </p:txBody>
      </p:sp>
      <p:sp>
        <p:nvSpPr>
          <p:cNvPr id="42" name="文本框 42"/>
          <p:cNvSpPr txBox="1"/>
          <p:nvPr/>
        </p:nvSpPr>
        <p:spPr>
          <a:xfrm>
            <a:off x="10931874" y="357187"/>
            <a:ext cx="666115" cy="612775"/>
          </a:xfrm>
          <a:prstGeom prst="rect">
            <a:avLst/>
          </a:prstGeom>
          <a:noFill/>
        </p:spPr>
        <p:txBody>
          <a:bodyPr wrap="square" lIns="121850" tIns="60924" rIns="121850" bIns="60924"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点评总结</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6663690" y="2853055"/>
            <a:ext cx="4556760" cy="2146300"/>
          </a:xfrm>
          <a:prstGeom prst="rect">
            <a:avLst/>
          </a:prstGeom>
        </p:spPr>
        <p:txBody>
          <a:bodyPr wrap="square">
            <a:noAutofit/>
          </a:bodyPr>
          <a:lstStyle/>
          <a:p>
            <a:pPr algn="just" defTabSz="913765">
              <a:lnSpc>
                <a:spcPct val="150000"/>
              </a:lnSpc>
              <a:defRPr/>
            </a:pPr>
            <a:r>
              <a:rPr lang="zh-CN" altLang="en-US" sz="2000" kern="0" smtClean="0">
                <a:solidFill>
                  <a:schemeClr val="tx1">
                    <a:lumMod val="50000"/>
                    <a:lumOff val="50000"/>
                  </a:schemeClr>
                </a:solidFill>
                <a:latin typeface="微软雅黑" panose="020B0503020204020204" charset="-122"/>
                <a:ea typeface="微软雅黑" panose="020B0503020204020204" charset="-122"/>
              </a:rPr>
              <a:t>1.先概括表现南瓜的外轮廓。</a:t>
            </a:r>
          </a:p>
          <a:p>
            <a:pPr algn="just" defTabSz="913765">
              <a:lnSpc>
                <a:spcPct val="150000"/>
              </a:lnSpc>
              <a:defRPr/>
            </a:pPr>
            <a:r>
              <a:rPr lang="zh-CN" altLang="en-US" sz="2000" kern="0" smtClean="0">
                <a:solidFill>
                  <a:schemeClr val="tx1">
                    <a:lumMod val="50000"/>
                    <a:lumOff val="50000"/>
                  </a:schemeClr>
                </a:solidFill>
                <a:latin typeface="微软雅黑" panose="020B0503020204020204" charset="-122"/>
                <a:ea typeface="微软雅黑" panose="020B0503020204020204" charset="-122"/>
              </a:rPr>
              <a:t>2.刻画南瓜果实特点。在方形内画出南瓜上宽下窄的果实特点。</a:t>
            </a:r>
          </a:p>
          <a:p>
            <a:pPr algn="just" defTabSz="913765">
              <a:lnSpc>
                <a:spcPct val="150000"/>
              </a:lnSpc>
              <a:defRPr/>
            </a:pPr>
            <a:r>
              <a:rPr lang="en-US" altLang="zh-CN" sz="2000" kern="0" smtClean="0">
                <a:solidFill>
                  <a:schemeClr val="tx1">
                    <a:lumMod val="50000"/>
                    <a:lumOff val="50000"/>
                  </a:schemeClr>
                </a:solidFill>
                <a:latin typeface="微软雅黑" panose="020B0503020204020204" charset="-122"/>
                <a:ea typeface="微软雅黑" panose="020B0503020204020204" charset="-122"/>
              </a:rPr>
              <a:t>3</a:t>
            </a:r>
            <a:r>
              <a:rPr lang="zh-CN" altLang="en-US" sz="2000" kern="0" smtClean="0">
                <a:solidFill>
                  <a:schemeClr val="tx1">
                    <a:lumMod val="50000"/>
                    <a:lumOff val="50000"/>
                  </a:schemeClr>
                </a:solidFill>
                <a:latin typeface="微软雅黑" panose="020B0503020204020204" charset="-122"/>
                <a:ea typeface="微软雅黑" panose="020B0503020204020204" charset="-122"/>
              </a:rPr>
              <a:t>.添加果梗和树叶细节，体现植物质感。</a:t>
            </a:r>
          </a:p>
          <a:p>
            <a:pPr algn="just" defTabSz="913765">
              <a:lnSpc>
                <a:spcPct val="150000"/>
              </a:lnSpc>
              <a:defRPr/>
            </a:pPr>
            <a:r>
              <a:rPr lang="zh-CN" altLang="en-US" sz="2000" kern="0" smtClean="0">
                <a:solidFill>
                  <a:schemeClr val="tx1">
                    <a:lumMod val="50000"/>
                    <a:lumOff val="50000"/>
                  </a:schemeClr>
                </a:solidFill>
                <a:latin typeface="微软雅黑" panose="020B0503020204020204" charset="-122"/>
                <a:ea typeface="微软雅黑" panose="020B0503020204020204" charset="-122"/>
              </a:rPr>
              <a:t>上色完成作画。</a:t>
            </a:r>
          </a:p>
        </p:txBody>
      </p:sp>
      <p:sp>
        <p:nvSpPr>
          <p:cNvPr id="2" name="矩形 1"/>
          <p:cNvSpPr/>
          <p:nvPr/>
        </p:nvSpPr>
        <p:spPr>
          <a:xfrm>
            <a:off x="1579245" y="316230"/>
            <a:ext cx="2274570" cy="735965"/>
          </a:xfrm>
          <a:prstGeom prst="rect">
            <a:avLst/>
          </a:prstGeom>
        </p:spPr>
        <p:txBody>
          <a:bodyPr wrap="none" lIns="121850" tIns="60924" rIns="121850" bIns="60924">
            <a:spAutoFit/>
          </a:bodyPr>
          <a:lstStyle/>
          <a:p>
            <a:pPr algn="l"/>
            <a:r>
              <a:rPr lang="zh-CN" altLang="en-US" sz="4000" b="1" dirty="0">
                <a:solidFill>
                  <a:schemeClr val="bg1"/>
                </a:solidFill>
                <a:latin typeface="微软雅黑" panose="020B0503020204020204" charset="-122"/>
                <a:ea typeface="微软雅黑" panose="020B0503020204020204" charset="-122"/>
                <a:sym typeface="+mn-ea"/>
              </a:rPr>
              <a:t>绘画步骤</a:t>
            </a:r>
            <a:endParaRPr lang="zh-CN" altLang="en-US" sz="4000" b="1" dirty="0">
              <a:solidFill>
                <a:schemeClr val="bg1"/>
              </a:solidFill>
              <a:latin typeface="微软雅黑" panose="020B0503020204020204" charset="-122"/>
              <a:ea typeface="微软雅黑" panose="020B0503020204020204" charset="-122"/>
            </a:endParaRPr>
          </a:p>
        </p:txBody>
      </p:sp>
      <p:grpSp>
        <p:nvGrpSpPr>
          <p:cNvPr id="12" name="组合 11"/>
          <p:cNvGrpSpPr/>
          <p:nvPr/>
        </p:nvGrpSpPr>
        <p:grpSpPr>
          <a:xfrm>
            <a:off x="263525" y="2132965"/>
            <a:ext cx="5772150" cy="3009900"/>
            <a:chOff x="415" y="3359"/>
            <a:chExt cx="9090" cy="4740"/>
          </a:xfrm>
        </p:grpSpPr>
        <p:grpSp>
          <p:nvGrpSpPr>
            <p:cNvPr id="32" name="组合 31"/>
            <p:cNvGrpSpPr/>
            <p:nvPr/>
          </p:nvGrpSpPr>
          <p:grpSpPr>
            <a:xfrm>
              <a:off x="415" y="3359"/>
              <a:ext cx="9091" cy="4740"/>
              <a:chOff x="3073918" y="203757"/>
              <a:chExt cx="1017887" cy="491907"/>
            </a:xfrm>
          </p:grpSpPr>
          <p:sp>
            <p:nvSpPr>
              <p:cNvPr id="36" name="任意多边形 82"/>
              <p:cNvSpPr/>
              <p:nvPr>
                <p:custDataLst>
                  <p:tags r:id="rId7"/>
                </p:custDataLst>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sp>
            <p:nvSpPr>
              <p:cNvPr id="37" name="任意多边形 83"/>
              <p:cNvSpPr/>
              <p:nvPr>
                <p:custDataLst>
                  <p:tags r:id="rId8"/>
                </p:custDataLst>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charset="-122"/>
                  <a:ea typeface="微软雅黑" panose="020B0503020204020204" charset="-122"/>
                </a:endParaRPr>
              </a:p>
            </p:txBody>
          </p:sp>
        </p:grpSp>
        <p:grpSp>
          <p:nvGrpSpPr>
            <p:cNvPr id="1073742885" name="组合 17"/>
            <p:cNvGrpSpPr/>
            <p:nvPr/>
          </p:nvGrpSpPr>
          <p:grpSpPr>
            <a:xfrm>
              <a:off x="641" y="4148"/>
              <a:ext cx="8512" cy="3238"/>
              <a:chOff x="3840" y="465626"/>
              <a:chExt cx="8984" cy="2574"/>
            </a:xfrm>
          </p:grpSpPr>
          <p:sp>
            <p:nvSpPr>
              <p:cNvPr id="1073742881" name="矩形 75"/>
              <p:cNvSpPr/>
              <p:nvPr>
                <p:custDataLst>
                  <p:tags r:id="rId4"/>
                </p:custDataLst>
              </p:nvPr>
            </p:nvSpPr>
            <p:spPr>
              <a:xfrm>
                <a:off x="3840" y="465626"/>
                <a:ext cx="8984" cy="2575"/>
              </a:xfrm>
              <a:prstGeom prst="rect">
                <a:avLst/>
              </a:prstGeom>
              <a:solidFill>
                <a:srgbClr val="FFFFFF"/>
              </a:solidFill>
              <a:ln w="9525" cap="flat" cmpd="sng">
                <a:solidFill>
                  <a:srgbClr val="984807"/>
                </a:solidFill>
                <a:prstDash val="dash"/>
                <a:round/>
                <a:headEnd type="none" w="med" len="med"/>
                <a:tailEnd type="none" w="med" len="med"/>
              </a:ln>
            </p:spPr>
            <p:txBody>
              <a:bodyPr/>
              <a:lstStyle/>
              <a:p>
                <a:endParaRPr lang="zh-CN" altLang="en-US"/>
              </a:p>
            </p:txBody>
          </p:sp>
          <p:grpSp>
            <p:nvGrpSpPr>
              <p:cNvPr id="1073742884" name="组合 155"/>
              <p:cNvGrpSpPr/>
              <p:nvPr/>
            </p:nvGrpSpPr>
            <p:grpSpPr>
              <a:xfrm>
                <a:off x="4108" y="465950"/>
                <a:ext cx="8506" cy="1890"/>
                <a:chOff x="76200" y="56240"/>
                <a:chExt cx="5401310" cy="1199855"/>
              </a:xfrm>
            </p:grpSpPr>
            <p:pic>
              <p:nvPicPr>
                <p:cNvPr id="1073742882" name="图片 48"/>
                <p:cNvPicPr>
                  <a:picLocks noChangeAspect="1"/>
                </p:cNvPicPr>
                <p:nvPr>
                  <p:custDataLst>
                    <p:tags r:id="rId5"/>
                  </p:custDataLst>
                </p:nvPr>
              </p:nvPicPr>
              <p:blipFill>
                <a:blip r:embed="rId18"/>
                <a:stretch>
                  <a:fillRect/>
                </a:stretch>
              </p:blipFill>
              <p:spPr>
                <a:xfrm>
                  <a:off x="76200" y="63858"/>
                  <a:ext cx="4067175" cy="1192237"/>
                </a:xfrm>
                <a:prstGeom prst="rect">
                  <a:avLst/>
                </a:prstGeom>
                <a:noFill/>
                <a:ln w="9525">
                  <a:noFill/>
                </a:ln>
              </p:spPr>
            </p:pic>
            <p:pic>
              <p:nvPicPr>
                <p:cNvPr id="1073742883" name="图片 154" descr="F:/新建文件夹/彩色/P蔬果/P蔬果/蔬果1.jpg蔬果1"/>
                <p:cNvPicPr>
                  <a:picLocks noChangeAspect="1"/>
                </p:cNvPicPr>
                <p:nvPr>
                  <p:custDataLst>
                    <p:tags r:id="rId6"/>
                  </p:custDataLst>
                </p:nvPr>
              </p:nvPicPr>
              <p:blipFill>
                <a:blip r:embed="rId19"/>
                <a:srcRect l="57874" t="22148" r="19795" b="64313"/>
                <a:stretch>
                  <a:fillRect/>
                </a:stretch>
              </p:blipFill>
              <p:spPr>
                <a:xfrm>
                  <a:off x="4207510" y="56240"/>
                  <a:ext cx="1270000" cy="1088758"/>
                </a:xfrm>
                <a:prstGeom prst="rect">
                  <a:avLst/>
                </a:prstGeom>
                <a:noFill/>
                <a:ln w="9525">
                  <a:noFill/>
                </a:ln>
              </p:spPr>
            </p:pic>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e94153b-44b8-437b-9611-4579c73e30d6"/>
  <p:tag name="COMMONDATA" val="eyJoZGlkIjoiNmNkNTVmZGM3ZGE1NmM0ZjUxN2QzNWRkOWZjNThjMDYifQ=="/>
  <p:tag name="commondata" val="eyJoZGlkIjoiYzIzNjhjZjkxMjg2OGJjOTQ0NThhNzBhOGI4YTVmYWYifQ=="/>
</p:tagLst>
</file>

<file path=ppt/tags/tag10.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TextBox 112"/>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Oval 53"/>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118.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TextBox 112"/>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Oval 53"/>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545"/>
  <p:tag name="KSO_WM_SPECIAL_SOURCE" val="bdnul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TextBox 112"/>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Oval 53"/>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TextBox 112"/>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6"/>
  <p:tag name="KSO_WM_SLIDE_INDEX" val="6"/>
  <p:tag name="KSO_WM_SLIDE_ITEM_CNT" val="0"/>
  <p:tag name="KSO_WM_SLIDE_TYPE" val="text"/>
  <p:tag name="KSO_WM_BEAUTIFY_FLAG" val="#wm#"/>
  <p:tag name="KSO_WM_SPECIAL_SOURCE" val="bdnul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9"/>
  <p:tag name="KSO_WM_SLIDE_INDEX" val="19"/>
  <p:tag name="KSO_WM_SLIDE_ITEM_CNT" val="0"/>
  <p:tag name="KSO_WM_SLIDE_TYPE" val="text"/>
  <p:tag name="KSO_WM_BEAUTIFY_FLAG" val="#wm#"/>
  <p:tag name="KSO_WM_SPECIAL_SOURCE" val="bdnul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545"/>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126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9"/>
  <p:tag name="KSO_WM_SLIDE_INDEX" val="19"/>
  <p:tag name="KSO_WM_SLIDE_ITEM_CNT" val="0"/>
  <p:tag name="KSO_WM_SLIDE_TYPE" val="text"/>
  <p:tag name="KSO_WM_BEAUTIFY_FLAG" val="#wm#"/>
  <p:tag name="KSO_WM_SPECIAL_SOURCE" val="bdnul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2"/>
  <p:tag name="KSO_WM_SLIDE_INDEX" val="2"/>
  <p:tag name="KSO_WM_SLIDE_ITEM_CNT" val="0"/>
  <p:tag name="KSO_WM_SLIDE_TYPE" val="text"/>
  <p:tag name="KSO_WM_BEAUTIFY_FLAG" val="#wm#"/>
  <p:tag name="KSO_WM_SPECIAL_SOURCE" val="bdnul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49"/>
  <p:tag name="KSO_WM_SLIDE_INDEX" val="49"/>
  <p:tag name="KSO_WM_SLIDE_ITEM_CNT" val="0"/>
  <p:tag name="KSO_WM_SLIDE_TYPE" val="endPage"/>
  <p:tag name="KSO_WM_BEAUTIFY_FLAG" val="#wm#"/>
  <p:tag name="KSO_WM_SPECIAL_SOURCE" val="bdnul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126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
  <p:tag name="KSO_WM_SLIDE_INDEX" val="1"/>
  <p:tag name="KSO_WM_SLIDE_ITEM_CNT" val="0"/>
  <p:tag name="KSO_WM_SLIDE_TYPE" val="title"/>
  <p:tag name="KSO_WM_TEMPLATE_THUMBS_INDEX" val="1、2、3、4、6、9、12、17、19、21、26、33、38、46、49"/>
  <p:tag name="KSO_WM_BEAUTIFY_FLAG" val="#wm#"/>
  <p:tag name="KSO_WM_SLIDE_MODEL_TYPE" val="cover"/>
  <p:tag name="KSO_WM_SPECIAL_SOURCE" val="bdnul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8"/>
  <p:tag name="KSO_WM_SLIDE_INDEX" val="8"/>
  <p:tag name="KSO_WM_SLIDE_ITEM_CNT" val="0"/>
  <p:tag name="KSO_WM_SLIDE_TYPE" val="text"/>
  <p:tag name="KSO_WM_BEAUTIFY_FLAG" val="#wm#"/>
  <p:tag name="KSO_WM_SPECIAL_SOURCE" val="bdnul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3"/>
  <p:tag name="KSO_WM_SLIDE_INDEX" val="3"/>
  <p:tag name="KSO_WM_SLIDE_ITEM_CNT" val="0"/>
  <p:tag name="KSO_WM_SLIDE_TYPE" val="contents"/>
  <p:tag name="KSO_WM_BEAUTIFY_FLAG" val="#wm#"/>
  <p:tag name="KSO_WM_SPECIAL_SOURCE" val="bdnull"/>
</p:tagLst>
</file>

<file path=ppt/tags/tag60.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TextBox 22"/>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Oval 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MH" val="20151008202916"/>
  <p:tag name="MH_LIBRARY" val="GRAPHIC"/>
  <p:tag name="MH_ORDER" val="Oval 53"/>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9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1261"/>
  <p:tag name="KSO_WM_TAG_VERSION" val="1.0"/>
  <p:tag name="KSO_WM_SLIDE_ID" val="basetag20161261_14"/>
  <p:tag name="KSO_WM_SLIDE_INDEX" val="14"/>
  <p:tag name="KSO_WM_SLIDE_ITEM_CNT" val="0"/>
  <p:tag name="KSO_WM_SLIDE_TYPE" val="text"/>
  <p:tag name="KSO_WM_BEAUTIFY_FLAG" val="#wm#"/>
  <p:tag name="KSO_WM_SPECIAL_SOURCE" val="bdnull"/>
</p:tagLst>
</file>

<file path=ppt/tags/tag99.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UNIT_ID" val="custom20189055_6*i*4"/>
  <p:tag name="KSO_WM_TEMPLATE_CATEGORY" val="custom"/>
  <p:tag name="KSO_WM_TEMPLATE_INDEX" val="20189055"/>
</p:tagLst>
</file>

<file path=ppt/theme/theme1.xml><?xml version="1.0" encoding="utf-8"?>
<a:theme xmlns:a="http://schemas.openxmlformats.org/drawingml/2006/main" name="自定义设计方案">
  <a:themeElements>
    <a:clrScheme na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自定义</PresentationFormat>
  <Paragraphs>236</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自定义设计方案</vt:lpstr>
      <vt:lpstr>任务三  绘制蔬果类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 奇 的 衍 纸</dc:title>
  <dc:creator>Administrator</dc:creator>
  <cp:lastModifiedBy>user</cp:lastModifiedBy>
  <cp:revision>232</cp:revision>
  <dcterms:created xsi:type="dcterms:W3CDTF">2020-01-28T06:40:00Z</dcterms:created>
  <dcterms:modified xsi:type="dcterms:W3CDTF">2024-02-24T02:24:37Z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65ABB2767193456A88F464861E145E81_13</vt:lpwstr>
  </property>
</Properties>
</file>