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6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7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8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9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0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1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2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13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14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5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16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17.xml" ContentType="application/vnd.openxmlformats-officedocument.presentationml.notesSlide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18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notesSlides/notesSlide19.xml" ContentType="application/vnd.openxmlformats-officedocument.presentationml.notesSlide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20.xml" ContentType="application/vnd.openxmlformats-officedocument.presentationml.notesSlid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21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22.xml" ContentType="application/vnd.openxmlformats-officedocument.presentationml.notesSlide+xml"/>
  <Override PartName="/ppt/tags/tag259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7" r:id="rId2"/>
    <p:sldId id="314" r:id="rId3"/>
    <p:sldId id="1212" r:id="rId4"/>
    <p:sldId id="1213" r:id="rId5"/>
    <p:sldId id="1296" r:id="rId6"/>
    <p:sldId id="1004" r:id="rId7"/>
    <p:sldId id="1318" r:id="rId8"/>
    <p:sldId id="1339" r:id="rId9"/>
    <p:sldId id="1340" r:id="rId10"/>
    <p:sldId id="1341" r:id="rId11"/>
    <p:sldId id="1385" r:id="rId12"/>
    <p:sldId id="1049" r:id="rId13"/>
    <p:sldId id="1360" r:id="rId14"/>
    <p:sldId id="1048" r:id="rId15"/>
    <p:sldId id="1342" r:id="rId16"/>
    <p:sldId id="1398" r:id="rId17"/>
    <p:sldId id="1160" r:id="rId18"/>
    <p:sldId id="1272" r:id="rId19"/>
    <p:sldId id="1083" r:id="rId20"/>
    <p:sldId id="1386" r:id="rId21"/>
    <p:sldId id="1383" r:id="rId22"/>
    <p:sldId id="1382" r:id="rId23"/>
    <p:sldId id="1085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80" userDrawn="1">
          <p15:clr>
            <a:srgbClr val="A4A3A4"/>
          </p15:clr>
        </p15:guide>
        <p15:guide id="2" pos="38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52A"/>
    <a:srgbClr val="DDD9C4"/>
    <a:srgbClr val="33CCB5"/>
    <a:srgbClr val="78BEB9"/>
    <a:srgbClr val="4F80BD"/>
    <a:srgbClr val="1DD1CB"/>
    <a:srgbClr val="00B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33" autoAdjust="0"/>
  </p:normalViewPr>
  <p:slideViewPr>
    <p:cSldViewPr showGuides="1">
      <p:cViewPr>
        <p:scale>
          <a:sx n="83" d="100"/>
          <a:sy n="83" d="100"/>
        </p:scale>
        <p:origin x="-240" y="278"/>
      </p:cViewPr>
      <p:guideLst>
        <p:guide orient="horz" pos="2080"/>
        <p:guide pos="3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13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0"/>
          <a:stretch>
            <a:fillRect/>
          </a:stretch>
        </p:blipFill>
        <p:spPr>
          <a:xfrm>
            <a:off x="3171970" y="-1"/>
            <a:ext cx="2530716" cy="1279389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81" y="182360"/>
            <a:ext cx="2061493" cy="2194056"/>
          </a:xfrm>
          <a:prstGeom prst="rect">
            <a:avLst/>
          </a:prstGeom>
          <a:effectLst>
            <a:outerShdw blurRad="50800" dist="38100" dir="8100000" sx="105000" sy="105000" algn="tr" rotWithShape="0">
              <a:schemeClr val="tx1">
                <a:lumMod val="75000"/>
                <a:lumOff val="25000"/>
                <a:alpha val="24000"/>
              </a:scheme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68" y="-158937"/>
            <a:ext cx="1337765" cy="1100075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38" y="-120846"/>
            <a:ext cx="1444421" cy="606413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14" y="2610327"/>
            <a:ext cx="679548" cy="10421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69" y="891651"/>
            <a:ext cx="1319482" cy="1718677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09" y="213322"/>
            <a:ext cx="1557552" cy="1657709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561366" y="2089239"/>
            <a:ext cx="679548" cy="1042177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367" y="3131417"/>
            <a:ext cx="1113265" cy="1184854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561" y="2610327"/>
            <a:ext cx="1217118" cy="1295384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grpSp>
        <p:nvGrpSpPr>
          <p:cNvPr id="17" name="组合 16"/>
          <p:cNvGrpSpPr/>
          <p:nvPr/>
        </p:nvGrpSpPr>
        <p:grpSpPr>
          <a:xfrm>
            <a:off x="8925195" y="4145358"/>
            <a:ext cx="499184" cy="469915"/>
            <a:chOff x="8925056" y="4146318"/>
            <a:chExt cx="499300" cy="47002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5056" y="4237334"/>
              <a:ext cx="356108" cy="379008"/>
            </a:xfrm>
            <a:prstGeom prst="rect">
              <a:avLst/>
            </a:prstGeom>
            <a:effectLst>
              <a:outerShdw blurRad="50800" dist="38100" dir="8100000" sx="105000" sy="105000" algn="tr" rotWithShape="0">
                <a:prstClr val="black">
                  <a:alpha val="24000"/>
                </a:prstClr>
              </a:outerShdw>
            </a:effectLst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3110" y="4146318"/>
              <a:ext cx="321246" cy="341904"/>
            </a:xfrm>
            <a:prstGeom prst="rect">
              <a:avLst/>
            </a:prstGeom>
            <a:effectLst>
              <a:outerShdw blurRad="50800" dist="38100" dir="8100000" sx="105000" sy="105000" algn="tr" rotWithShape="0">
                <a:prstClr val="black">
                  <a:alpha val="24000"/>
                </a:prstClr>
              </a:outerShdw>
            </a:effectLst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7" y="1926069"/>
            <a:ext cx="1372731" cy="1461004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947292" y="1700808"/>
            <a:ext cx="7757220" cy="110258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61606" y="2819628"/>
            <a:ext cx="5328592" cy="1325730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476250"/>
            <a:ext cx="10515600" cy="5616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flipV="1">
            <a:off x="1902208" y="3360760"/>
            <a:ext cx="8688548" cy="2149370"/>
            <a:chOff x="1984438" y="866960"/>
            <a:chExt cx="8690560" cy="214986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3850" flipH="1" flipV="1">
              <a:off x="8476570" y="1154237"/>
              <a:ext cx="2198428" cy="99321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03291">
              <a:off x="8152261" y="1043823"/>
              <a:ext cx="1389005" cy="147832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86732">
              <a:off x="6986698" y="812464"/>
              <a:ext cx="1694946" cy="180393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28860" flipH="1" flipV="1">
              <a:off x="5271058" y="1193225"/>
              <a:ext cx="2307341" cy="104241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03291">
              <a:off x="4511030" y="1031190"/>
              <a:ext cx="1389005" cy="147832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096" y="1125538"/>
              <a:ext cx="1211710" cy="128962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84087">
              <a:off x="1984438" y="962440"/>
              <a:ext cx="1930264" cy="2054388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1986184" y="866760"/>
            <a:ext cx="8688548" cy="2149370"/>
            <a:chOff x="1984438" y="866960"/>
            <a:chExt cx="8690560" cy="214986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3850" flipH="1" flipV="1">
              <a:off x="8476570" y="1154237"/>
              <a:ext cx="2198428" cy="99321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03291">
              <a:off x="8152261" y="1043823"/>
              <a:ext cx="1389005" cy="147832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86732">
              <a:off x="6986698" y="812464"/>
              <a:ext cx="1694946" cy="1803938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28860" flipH="1" flipV="1">
              <a:off x="5271058" y="1193225"/>
              <a:ext cx="2307341" cy="1042418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03291">
              <a:off x="4511030" y="1031190"/>
              <a:ext cx="1389005" cy="147832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096" y="1125538"/>
              <a:ext cx="1211710" cy="1289628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84087">
              <a:off x="1984438" y="962440"/>
              <a:ext cx="1930264" cy="2054388"/>
            </a:xfrm>
            <a:prstGeom prst="rect">
              <a:avLst/>
            </a:prstGeom>
          </p:spPr>
        </p:pic>
      </p:grpSp>
      <p:sp>
        <p:nvSpPr>
          <p:cNvPr id="23" name="矩形 22"/>
          <p:cNvSpPr/>
          <p:nvPr/>
        </p:nvSpPr>
        <p:spPr>
          <a:xfrm>
            <a:off x="2064485" y="1989174"/>
            <a:ext cx="8192663" cy="2640027"/>
          </a:xfrm>
          <a:prstGeom prst="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21850" tIns="60924" rIns="121850" bIns="60924" rtlCol="0" anchor="ctr"/>
          <a:lstStyle/>
          <a:p>
            <a:pPr algn="ctr" defTabSz="913765">
              <a:defRPr/>
            </a:pPr>
            <a:endParaRPr lang="zh-CN" altLang="en-US" sz="1900" kern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526" y="1450593"/>
            <a:ext cx="1012079" cy="1077160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>
            <a:off x="4988074" y="2554491"/>
            <a:ext cx="0" cy="1536170"/>
          </a:xfrm>
          <a:prstGeom prst="line">
            <a:avLst/>
          </a:prstGeom>
          <a:ln w="19050">
            <a:solidFill>
              <a:srgbClr val="78BEB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58376" y="2578362"/>
            <a:ext cx="3916413" cy="448919"/>
          </a:xfrm>
        </p:spPr>
        <p:txBody>
          <a:bodyPr anchor="b">
            <a:normAutofit/>
          </a:bodyPr>
          <a:lstStyle>
            <a:lvl1pPr>
              <a:defRPr sz="2400">
                <a:solidFill>
                  <a:srgbClr val="78BEB9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58376" y="3127011"/>
            <a:ext cx="1454876" cy="47314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518258" y="2646878"/>
            <a:ext cx="1146319" cy="114673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27" name="椭圆 26"/>
          <p:cNvSpPr/>
          <p:nvPr/>
        </p:nvSpPr>
        <p:spPr>
          <a:xfrm flipV="1">
            <a:off x="3606462" y="2736046"/>
            <a:ext cx="995300" cy="99566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762" y="2349130"/>
            <a:ext cx="890455" cy="9477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801" y="2349130"/>
            <a:ext cx="890455" cy="9477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935152" y="2160205"/>
            <a:ext cx="4321696" cy="1325563"/>
          </a:xfrm>
        </p:spPr>
        <p:txBody>
          <a:bodyPr anchor="b">
            <a:normAutofit/>
          </a:bodyPr>
          <a:lstStyle>
            <a:lvl1pPr algn="ctr">
              <a:defRPr sz="80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3"/>
          </p:nvPr>
        </p:nvSpPr>
        <p:spPr>
          <a:xfrm>
            <a:off x="3182516" y="3486150"/>
            <a:ext cx="5826968" cy="9509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B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97606-2610-4BCD-8F28-7C447E638CC8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3CF79-2692-4C7A-A355-95D02AEAAF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.png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21.png"/><Relationship Id="rId2" Type="http://schemas.openxmlformats.org/officeDocument/2006/relationships/tags" Target="../tags/tag83.xml"/><Relationship Id="rId16" Type="http://schemas.openxmlformats.org/officeDocument/2006/relationships/image" Target="../media/image32.jpe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20.png"/><Relationship Id="rId5" Type="http://schemas.openxmlformats.org/officeDocument/2006/relationships/tags" Target="../tags/tag86.xml"/><Relationship Id="rId1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tags" Target="../tags/tag85.xml"/><Relationship Id="rId9" Type="http://schemas.openxmlformats.org/officeDocument/2006/relationships/notesSlide" Target="../notesSlides/notesSlide10.xml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image" Target="../media/image30.png"/><Relationship Id="rId18" Type="http://schemas.openxmlformats.org/officeDocument/2006/relationships/image" Target="../media/image23.png"/><Relationship Id="rId3" Type="http://schemas.openxmlformats.org/officeDocument/2006/relationships/tags" Target="../tags/tag91.xml"/><Relationship Id="rId21" Type="http://schemas.openxmlformats.org/officeDocument/2006/relationships/image" Target="../media/image35.jpeg"/><Relationship Id="rId7" Type="http://schemas.openxmlformats.org/officeDocument/2006/relationships/tags" Target="../tags/tag95.xml"/><Relationship Id="rId12" Type="http://schemas.openxmlformats.org/officeDocument/2006/relationships/notesSlide" Target="../notesSlides/notesSlide11.xml"/><Relationship Id="rId17" Type="http://schemas.openxmlformats.org/officeDocument/2006/relationships/image" Target="../media/image22.png"/><Relationship Id="rId2" Type="http://schemas.openxmlformats.org/officeDocument/2006/relationships/tags" Target="../tags/tag90.xml"/><Relationship Id="rId16" Type="http://schemas.openxmlformats.org/officeDocument/2006/relationships/image" Target="../media/image5.png"/><Relationship Id="rId20" Type="http://schemas.openxmlformats.org/officeDocument/2006/relationships/image" Target="../media/image34.jpe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93.xml"/><Relationship Id="rId15" Type="http://schemas.openxmlformats.org/officeDocument/2006/relationships/image" Target="../media/image21.png"/><Relationship Id="rId10" Type="http://schemas.openxmlformats.org/officeDocument/2006/relationships/tags" Target="../tags/tag98.xml"/><Relationship Id="rId19" Type="http://schemas.openxmlformats.org/officeDocument/2006/relationships/image" Target="../media/image33.jpeg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image" Target="../media/image20.png"/><Relationship Id="rId22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3" Type="http://schemas.openxmlformats.org/officeDocument/2006/relationships/tags" Target="../tags/tag101.xml"/><Relationship Id="rId21" Type="http://schemas.openxmlformats.org/officeDocument/2006/relationships/image" Target="../media/image20.png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notesSlide" Target="../notesSlides/notesSlide12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10" Type="http://schemas.openxmlformats.org/officeDocument/2006/relationships/tags" Target="../tags/tag108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29.xml"/><Relationship Id="rId18" Type="http://schemas.openxmlformats.org/officeDocument/2006/relationships/tags" Target="../tags/tag134.xml"/><Relationship Id="rId26" Type="http://schemas.openxmlformats.org/officeDocument/2006/relationships/tags" Target="../tags/tag142.xml"/><Relationship Id="rId3" Type="http://schemas.openxmlformats.org/officeDocument/2006/relationships/tags" Target="../tags/tag119.xml"/><Relationship Id="rId21" Type="http://schemas.openxmlformats.org/officeDocument/2006/relationships/tags" Target="../tags/tag137.xml"/><Relationship Id="rId34" Type="http://schemas.openxmlformats.org/officeDocument/2006/relationships/image" Target="../media/image20.png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5" Type="http://schemas.openxmlformats.org/officeDocument/2006/relationships/tags" Target="../tags/tag141.xml"/><Relationship Id="rId33" Type="http://schemas.openxmlformats.org/officeDocument/2006/relationships/notesSlide" Target="../notesSlides/notesSlide13.xml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20" Type="http://schemas.openxmlformats.org/officeDocument/2006/relationships/tags" Target="../tags/tag136.xml"/><Relationship Id="rId29" Type="http://schemas.openxmlformats.org/officeDocument/2006/relationships/tags" Target="../tags/tag145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tags" Target="../tags/tag140.xml"/><Relationship Id="rId32" Type="http://schemas.openxmlformats.org/officeDocument/2006/relationships/slideLayout" Target="../slideLayouts/slideLayout7.xml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23" Type="http://schemas.openxmlformats.org/officeDocument/2006/relationships/tags" Target="../tags/tag139.xml"/><Relationship Id="rId28" Type="http://schemas.openxmlformats.org/officeDocument/2006/relationships/tags" Target="../tags/tag144.xml"/><Relationship Id="rId10" Type="http://schemas.openxmlformats.org/officeDocument/2006/relationships/tags" Target="../tags/tag126.xml"/><Relationship Id="rId19" Type="http://schemas.openxmlformats.org/officeDocument/2006/relationships/tags" Target="../tags/tag135.xml"/><Relationship Id="rId31" Type="http://schemas.openxmlformats.org/officeDocument/2006/relationships/tags" Target="../tags/tag147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tags" Target="../tags/tag138.xml"/><Relationship Id="rId27" Type="http://schemas.openxmlformats.org/officeDocument/2006/relationships/tags" Target="../tags/tag143.xml"/><Relationship Id="rId30" Type="http://schemas.openxmlformats.org/officeDocument/2006/relationships/tags" Target="../tags/tag146.xml"/><Relationship Id="rId35" Type="http://schemas.openxmlformats.org/officeDocument/2006/relationships/image" Target="../media/image38.png"/><Relationship Id="rId8" Type="http://schemas.openxmlformats.org/officeDocument/2006/relationships/tags" Target="../tags/tag1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18" Type="http://schemas.openxmlformats.org/officeDocument/2006/relationships/image" Target="../media/image20.png"/><Relationship Id="rId3" Type="http://schemas.openxmlformats.org/officeDocument/2006/relationships/tags" Target="../tags/tag150.xml"/><Relationship Id="rId21" Type="http://schemas.openxmlformats.org/officeDocument/2006/relationships/image" Target="../media/image22.png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notesSlide" Target="../notesSlides/notesSlide14.xml"/><Relationship Id="rId2" Type="http://schemas.openxmlformats.org/officeDocument/2006/relationships/tags" Target="../tags/tag149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5.png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10" Type="http://schemas.openxmlformats.org/officeDocument/2006/relationships/tags" Target="../tags/tag157.xml"/><Relationship Id="rId19" Type="http://schemas.openxmlformats.org/officeDocument/2006/relationships/image" Target="../media/image21.png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26" Type="http://schemas.openxmlformats.org/officeDocument/2006/relationships/image" Target="../media/image21.png"/><Relationship Id="rId3" Type="http://schemas.openxmlformats.org/officeDocument/2006/relationships/tags" Target="../tags/tag165.xml"/><Relationship Id="rId21" Type="http://schemas.openxmlformats.org/officeDocument/2006/relationships/tags" Target="../tags/tag183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5" Type="http://schemas.openxmlformats.org/officeDocument/2006/relationships/image" Target="../media/image20.png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tags" Target="../tags/tag182.xml"/><Relationship Id="rId29" Type="http://schemas.openxmlformats.org/officeDocument/2006/relationships/image" Target="../media/image23.png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24" Type="http://schemas.openxmlformats.org/officeDocument/2006/relationships/notesSlide" Target="../notesSlides/notesSlide15.xml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slideLayout" Target="../slideLayouts/slideLayout7.xml"/><Relationship Id="rId28" Type="http://schemas.openxmlformats.org/officeDocument/2006/relationships/image" Target="../media/image22.png"/><Relationship Id="rId10" Type="http://schemas.openxmlformats.org/officeDocument/2006/relationships/tags" Target="../tags/tag172.xml"/><Relationship Id="rId19" Type="http://schemas.openxmlformats.org/officeDocument/2006/relationships/tags" Target="../tags/tag181.xml"/><Relationship Id="rId31" Type="http://schemas.openxmlformats.org/officeDocument/2006/relationships/image" Target="../media/image40.jpeg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tags" Target="../tags/tag184.xml"/><Relationship Id="rId27" Type="http://schemas.openxmlformats.org/officeDocument/2006/relationships/image" Target="../media/image5.png"/><Relationship Id="rId30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26" Type="http://schemas.openxmlformats.org/officeDocument/2006/relationships/image" Target="../media/image42.jpeg"/><Relationship Id="rId3" Type="http://schemas.openxmlformats.org/officeDocument/2006/relationships/tags" Target="../tags/tag187.xml"/><Relationship Id="rId21" Type="http://schemas.openxmlformats.org/officeDocument/2006/relationships/tags" Target="../tags/tag205.xml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image" Target="../media/image41.jpeg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tags" Target="../tags/tag204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image" Target="../media/image20.png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notesSlide" Target="../notesSlides/notesSlide16.xml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218.xml"/><Relationship Id="rId18" Type="http://schemas.openxmlformats.org/officeDocument/2006/relationships/tags" Target="../tags/tag223.xml"/><Relationship Id="rId26" Type="http://schemas.openxmlformats.org/officeDocument/2006/relationships/tags" Target="../tags/tag231.xml"/><Relationship Id="rId21" Type="http://schemas.openxmlformats.org/officeDocument/2006/relationships/tags" Target="../tags/tag226.xml"/><Relationship Id="rId34" Type="http://schemas.openxmlformats.org/officeDocument/2006/relationships/image" Target="../media/image21.png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5" Type="http://schemas.openxmlformats.org/officeDocument/2006/relationships/tags" Target="../tags/tag230.xml"/><Relationship Id="rId33" Type="http://schemas.openxmlformats.org/officeDocument/2006/relationships/image" Target="../media/image20.png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20" Type="http://schemas.openxmlformats.org/officeDocument/2006/relationships/tags" Target="../tags/tag225.xml"/><Relationship Id="rId29" Type="http://schemas.openxmlformats.org/officeDocument/2006/relationships/tags" Target="../tags/tag234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24" Type="http://schemas.openxmlformats.org/officeDocument/2006/relationships/tags" Target="../tags/tag229.xml"/><Relationship Id="rId32" Type="http://schemas.openxmlformats.org/officeDocument/2006/relationships/notesSlide" Target="../notesSlides/notesSlide17.xml"/><Relationship Id="rId37" Type="http://schemas.openxmlformats.org/officeDocument/2006/relationships/image" Target="../media/image23.png"/><Relationship Id="rId5" Type="http://schemas.openxmlformats.org/officeDocument/2006/relationships/tags" Target="../tags/tag210.xml"/><Relationship Id="rId15" Type="http://schemas.openxmlformats.org/officeDocument/2006/relationships/tags" Target="../tags/tag220.xml"/><Relationship Id="rId23" Type="http://schemas.openxmlformats.org/officeDocument/2006/relationships/tags" Target="../tags/tag228.xml"/><Relationship Id="rId28" Type="http://schemas.openxmlformats.org/officeDocument/2006/relationships/tags" Target="../tags/tag233.xml"/><Relationship Id="rId36" Type="http://schemas.openxmlformats.org/officeDocument/2006/relationships/image" Target="../media/image22.png"/><Relationship Id="rId10" Type="http://schemas.openxmlformats.org/officeDocument/2006/relationships/tags" Target="../tags/tag215.xml"/><Relationship Id="rId19" Type="http://schemas.openxmlformats.org/officeDocument/2006/relationships/tags" Target="../tags/tag224.xml"/><Relationship Id="rId31" Type="http://schemas.openxmlformats.org/officeDocument/2006/relationships/slideLayout" Target="../slideLayouts/slideLayout7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Relationship Id="rId22" Type="http://schemas.openxmlformats.org/officeDocument/2006/relationships/tags" Target="../tags/tag227.xml"/><Relationship Id="rId27" Type="http://schemas.openxmlformats.org/officeDocument/2006/relationships/tags" Target="../tags/tag232.xml"/><Relationship Id="rId30" Type="http://schemas.openxmlformats.org/officeDocument/2006/relationships/tags" Target="../tags/tag235.xml"/><Relationship Id="rId35" Type="http://schemas.openxmlformats.org/officeDocument/2006/relationships/image" Target="../media/image5.png"/><Relationship Id="rId8" Type="http://schemas.openxmlformats.org/officeDocument/2006/relationships/tags" Target="../tags/tag213.xml"/><Relationship Id="rId3" Type="http://schemas.openxmlformats.org/officeDocument/2006/relationships/tags" Target="../tags/tag20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image" Target="../media/image3.png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12" Type="http://schemas.openxmlformats.org/officeDocument/2006/relationships/image" Target="../media/image43.png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image" Target="../media/image21.png"/><Relationship Id="rId5" Type="http://schemas.openxmlformats.org/officeDocument/2006/relationships/tags" Target="../tags/tag240.xml"/><Relationship Id="rId15" Type="http://schemas.openxmlformats.org/officeDocument/2006/relationships/image" Target="../media/image44.jpeg"/><Relationship Id="rId10" Type="http://schemas.openxmlformats.org/officeDocument/2006/relationships/notesSlide" Target="../notesSlides/notesSlide18.xml"/><Relationship Id="rId4" Type="http://schemas.openxmlformats.org/officeDocument/2006/relationships/tags" Target="../tags/tag239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5.png"/><Relationship Id="rId3" Type="http://schemas.openxmlformats.org/officeDocument/2006/relationships/tags" Target="../tags/tag246.xml"/><Relationship Id="rId7" Type="http://schemas.openxmlformats.org/officeDocument/2006/relationships/notesSlide" Target="../notesSlides/notesSlide19.xml"/><Relationship Id="rId12" Type="http://schemas.openxmlformats.org/officeDocument/2006/relationships/image" Target="../media/image23.png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2.png"/><Relationship Id="rId5" Type="http://schemas.openxmlformats.org/officeDocument/2006/relationships/tags" Target="../tags/tag248.xml"/><Relationship Id="rId10" Type="http://schemas.openxmlformats.org/officeDocument/2006/relationships/image" Target="../media/image5.png"/><Relationship Id="rId4" Type="http://schemas.openxmlformats.org/officeDocument/2006/relationships/tags" Target="../tags/tag247.xm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7.jpeg"/><Relationship Id="rId3" Type="http://schemas.openxmlformats.org/officeDocument/2006/relationships/tags" Target="../tags/tag251.xml"/><Relationship Id="rId7" Type="http://schemas.openxmlformats.org/officeDocument/2006/relationships/image" Target="../media/image20.png"/><Relationship Id="rId12" Type="http://schemas.openxmlformats.org/officeDocument/2006/relationships/image" Target="../media/image46.jpeg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notesSlide" Target="../notesSlides/notesSlide20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2.png"/><Relationship Id="rId4" Type="http://schemas.openxmlformats.org/officeDocument/2006/relationships/tags" Target="../tags/tag252.xml"/><Relationship Id="rId9" Type="http://schemas.openxmlformats.org/officeDocument/2006/relationships/image" Target="../media/image5.png"/><Relationship Id="rId1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55.xml"/><Relationship Id="rId7" Type="http://schemas.openxmlformats.org/officeDocument/2006/relationships/image" Target="../media/image21.png"/><Relationship Id="rId12" Type="http://schemas.openxmlformats.org/officeDocument/2006/relationships/image" Target="../media/image34.jpeg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image" Target="../media/image20.png"/><Relationship Id="rId11" Type="http://schemas.openxmlformats.org/officeDocument/2006/relationships/image" Target="../media/image33.jpeg"/><Relationship Id="rId5" Type="http://schemas.openxmlformats.org/officeDocument/2006/relationships/notesSlide" Target="../notesSlides/notesSlide21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58.xml"/><Relationship Id="rId7" Type="http://schemas.openxmlformats.org/officeDocument/2006/relationships/image" Target="../media/image21.png"/><Relationship Id="rId12" Type="http://schemas.openxmlformats.org/officeDocument/2006/relationships/image" Target="../media/image36.jpeg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image" Target="../media/image20.png"/><Relationship Id="rId11" Type="http://schemas.openxmlformats.org/officeDocument/2006/relationships/image" Target="../media/image35.jpeg"/><Relationship Id="rId5" Type="http://schemas.openxmlformats.org/officeDocument/2006/relationships/notesSlide" Target="../notesSlides/notesSlide22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4.png"/><Relationship Id="rId2" Type="http://schemas.openxmlformats.org/officeDocument/2006/relationships/tags" Target="../tags/tag7.xml"/><Relationship Id="rId16" Type="http://schemas.openxmlformats.org/officeDocument/2006/relationships/image" Target="../media/image3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image" Target="../media/image24.png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tags" Target="../tags/tag19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23.png"/><Relationship Id="rId2" Type="http://schemas.openxmlformats.org/officeDocument/2006/relationships/tags" Target="../tags/tag18.xml"/><Relationship Id="rId16" Type="http://schemas.openxmlformats.org/officeDocument/2006/relationships/image" Target="../media/image28.jpeg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2.png"/><Relationship Id="rId5" Type="http://schemas.openxmlformats.org/officeDocument/2006/relationships/tags" Target="../tags/tag21.xml"/><Relationship Id="rId15" Type="http://schemas.openxmlformats.org/officeDocument/2006/relationships/image" Target="../media/image27.jpeg"/><Relationship Id="rId10" Type="http://schemas.openxmlformats.org/officeDocument/2006/relationships/image" Target="../media/image5.png"/><Relationship Id="rId4" Type="http://schemas.openxmlformats.org/officeDocument/2006/relationships/tags" Target="../tags/tag20.xml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6.jpeg"/><Relationship Id="rId3" Type="http://schemas.openxmlformats.org/officeDocument/2006/relationships/tags" Target="../tags/tag24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23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2.png"/><Relationship Id="rId5" Type="http://schemas.openxmlformats.org/officeDocument/2006/relationships/tags" Target="../tags/tag26.xml"/><Relationship Id="rId10" Type="http://schemas.openxmlformats.org/officeDocument/2006/relationships/image" Target="../media/image5.png"/><Relationship Id="rId4" Type="http://schemas.openxmlformats.org/officeDocument/2006/relationships/tags" Target="../tags/tag25.xml"/><Relationship Id="rId9" Type="http://schemas.openxmlformats.org/officeDocument/2006/relationships/image" Target="../media/image21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26" Type="http://schemas.openxmlformats.org/officeDocument/2006/relationships/tags" Target="../tags/tag52.xml"/><Relationship Id="rId39" Type="http://schemas.openxmlformats.org/officeDocument/2006/relationships/notesSlide" Target="../notesSlides/notesSlide6.xml"/><Relationship Id="rId21" Type="http://schemas.openxmlformats.org/officeDocument/2006/relationships/tags" Target="../tags/tag47.xml"/><Relationship Id="rId34" Type="http://schemas.openxmlformats.org/officeDocument/2006/relationships/tags" Target="../tags/tag60.xml"/><Relationship Id="rId42" Type="http://schemas.openxmlformats.org/officeDocument/2006/relationships/image" Target="../media/image21.png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9" Type="http://schemas.openxmlformats.org/officeDocument/2006/relationships/tags" Target="../tags/tag55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tags" Target="../tags/tag50.xml"/><Relationship Id="rId32" Type="http://schemas.openxmlformats.org/officeDocument/2006/relationships/tags" Target="../tags/tag58.xml"/><Relationship Id="rId37" Type="http://schemas.openxmlformats.org/officeDocument/2006/relationships/tags" Target="../tags/tag63.xml"/><Relationship Id="rId40" Type="http://schemas.openxmlformats.org/officeDocument/2006/relationships/image" Target="../media/image30.png"/><Relationship Id="rId45" Type="http://schemas.openxmlformats.org/officeDocument/2006/relationships/image" Target="../media/image23.png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tags" Target="../tags/tag49.xml"/><Relationship Id="rId28" Type="http://schemas.openxmlformats.org/officeDocument/2006/relationships/tags" Target="../tags/tag54.xml"/><Relationship Id="rId36" Type="http://schemas.openxmlformats.org/officeDocument/2006/relationships/tags" Target="../tags/tag62.xml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31" Type="http://schemas.openxmlformats.org/officeDocument/2006/relationships/tags" Target="../tags/tag57.xml"/><Relationship Id="rId44" Type="http://schemas.openxmlformats.org/officeDocument/2006/relationships/image" Target="../media/image22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tags" Target="../tags/tag48.xml"/><Relationship Id="rId27" Type="http://schemas.openxmlformats.org/officeDocument/2006/relationships/tags" Target="../tags/tag53.xml"/><Relationship Id="rId30" Type="http://schemas.openxmlformats.org/officeDocument/2006/relationships/tags" Target="../tags/tag56.xml"/><Relationship Id="rId35" Type="http://schemas.openxmlformats.org/officeDocument/2006/relationships/tags" Target="../tags/tag61.xml"/><Relationship Id="rId43" Type="http://schemas.openxmlformats.org/officeDocument/2006/relationships/image" Target="../media/image5.png"/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tags" Target="../tags/tag51.xml"/><Relationship Id="rId33" Type="http://schemas.openxmlformats.org/officeDocument/2006/relationships/tags" Target="../tags/tag59.xml"/><Relationship Id="rId38" Type="http://schemas.openxmlformats.org/officeDocument/2006/relationships/slideLayout" Target="../slideLayouts/slideLayout7.xml"/><Relationship Id="rId20" Type="http://schemas.openxmlformats.org/officeDocument/2006/relationships/tags" Target="../tags/tag46.xml"/><Relationship Id="rId4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3.png"/><Relationship Id="rId3" Type="http://schemas.openxmlformats.org/officeDocument/2006/relationships/tags" Target="../tags/tag66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22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tags" Target="../tags/tag68.xml"/><Relationship Id="rId10" Type="http://schemas.openxmlformats.org/officeDocument/2006/relationships/image" Target="../media/image21.png"/><Relationship Id="rId4" Type="http://schemas.openxmlformats.org/officeDocument/2006/relationships/tags" Target="../tags/tag67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22.png"/><Relationship Id="rId3" Type="http://schemas.openxmlformats.org/officeDocument/2006/relationships/tags" Target="../tags/tag71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image" Target="../media/image21.png"/><Relationship Id="rId5" Type="http://schemas.openxmlformats.org/officeDocument/2006/relationships/tags" Target="../tags/tag73.xml"/><Relationship Id="rId10" Type="http://schemas.openxmlformats.org/officeDocument/2006/relationships/image" Target="../media/image20.png"/><Relationship Id="rId4" Type="http://schemas.openxmlformats.org/officeDocument/2006/relationships/tags" Target="../tags/tag72.xml"/><Relationship Id="rId9" Type="http://schemas.openxmlformats.org/officeDocument/2006/relationships/image" Target="../media/image30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.png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image" Target="../media/image21.png"/><Relationship Id="rId2" Type="http://schemas.openxmlformats.org/officeDocument/2006/relationships/tags" Target="../tags/tag76.xml"/><Relationship Id="rId16" Type="http://schemas.openxmlformats.org/officeDocument/2006/relationships/image" Target="../media/image31.png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20.png"/><Relationship Id="rId5" Type="http://schemas.openxmlformats.org/officeDocument/2006/relationships/tags" Target="../tags/tag79.xml"/><Relationship Id="rId1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tags" Target="../tags/tag78.xml"/><Relationship Id="rId9" Type="http://schemas.openxmlformats.org/officeDocument/2006/relationships/notesSlide" Target="../notesSlides/notesSlide9.xml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2135560" y="2413278"/>
            <a:ext cx="8066667" cy="1102585"/>
          </a:xfrm>
        </p:spPr>
        <p:txBody>
          <a:bodyPr>
            <a:noAutofit/>
          </a:bodyPr>
          <a:lstStyle/>
          <a:p>
            <a:r>
              <a:rPr lang="zh-CN" altLang="zh-CN" sz="44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任务三</a:t>
            </a:r>
            <a:r>
              <a:rPr lang="en-US" altLang="zh-CN" sz="44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zh-CN" sz="44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简笔画的色彩</a:t>
            </a:r>
            <a:endParaRPr lang="zh-CN" altLang="en-US" sz="4400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659321" y="3752443"/>
            <a:ext cx="5328592" cy="1325730"/>
          </a:xfrm>
        </p:spPr>
        <p:txBody>
          <a:bodyPr/>
          <a:lstStyle/>
          <a:p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artoonist Hand" panose="00000400000000000000" pitchFamily="2" charset="0"/>
                <a:ea typeface="微软雅黑" panose="020B0503020204020204" charset="-122"/>
              </a:rPr>
              <a:t>单元</a:t>
            </a:r>
            <a:r>
              <a:rPr lang="zh-CN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artoonist Hand" panose="00000400000000000000" pitchFamily="2" charset="0"/>
                <a:ea typeface="微软雅黑" panose="020B0503020204020204" charset="-122"/>
              </a:rPr>
              <a:t>一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artoonist Hand" panose="00000400000000000000" pitchFamily="2" charset="0"/>
                <a:ea typeface="微软雅黑" panose="020B0503020204020204" charset="-122"/>
              </a:rPr>
              <a:t>  </a:t>
            </a:r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artoonist Hand" panose="00000400000000000000" pitchFamily="2" charset="0"/>
                <a:ea typeface="微软雅黑" panose="020B0503020204020204" charset="-122"/>
              </a:rPr>
              <a:t>简</a:t>
            </a:r>
            <a:r>
              <a:rPr lang="zh-CN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artoonist Hand" panose="00000400000000000000" pitchFamily="2" charset="0"/>
                <a:ea typeface="微软雅黑" panose="020B0503020204020204" charset="-122"/>
              </a:rPr>
              <a:t>笔画概述</a:t>
            </a:r>
            <a:endParaRPr lang="zh-CN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F Cartoonist Hand" panose="00000400000000000000" pitchFamily="2" charset="0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sp>
        <p:nvSpPr>
          <p:cNvPr id="15" name="任意多边形 14"/>
          <p:cNvSpPr/>
          <p:nvPr>
            <p:custDataLst>
              <p:tags r:id="rId3"/>
            </p:custDataLst>
          </p:nvPr>
        </p:nvSpPr>
        <p:spPr>
          <a:xfrm>
            <a:off x="6167755" y="1916430"/>
            <a:ext cx="4690110" cy="3890010"/>
          </a:xfrm>
          <a:custGeom>
            <a:avLst/>
            <a:gdLst>
              <a:gd name="connsiteX0" fmla="*/ 0 w 3267694"/>
              <a:gd name="connsiteY0" fmla="*/ 1770904 h 2057401"/>
              <a:gd name="connsiteX1" fmla="*/ 286497 w 3267694"/>
              <a:gd name="connsiteY1" fmla="*/ 2057401 h 2057401"/>
              <a:gd name="connsiteX2" fmla="*/ 0 w 3267694"/>
              <a:gd name="connsiteY2" fmla="*/ 2057401 h 2057401"/>
              <a:gd name="connsiteX3" fmla="*/ 0 w 3267694"/>
              <a:gd name="connsiteY3" fmla="*/ 0 h 2057401"/>
              <a:gd name="connsiteX4" fmla="*/ 3267694 w 3267694"/>
              <a:gd name="connsiteY4" fmla="*/ 0 h 2057401"/>
              <a:gd name="connsiteX5" fmla="*/ 3267694 w 3267694"/>
              <a:gd name="connsiteY5" fmla="*/ 2057401 h 2057401"/>
              <a:gd name="connsiteX6" fmla="*/ 703447 w 3267694"/>
              <a:gd name="connsiteY6" fmla="*/ 2057401 h 2057401"/>
              <a:gd name="connsiteX7" fmla="*/ 0 w 3267694"/>
              <a:gd name="connsiteY7" fmla="*/ 1353955 h 20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7694" h="2057401">
                <a:moveTo>
                  <a:pt x="0" y="1770904"/>
                </a:moveTo>
                <a:lnTo>
                  <a:pt x="286497" y="2057401"/>
                </a:lnTo>
                <a:lnTo>
                  <a:pt x="0" y="2057401"/>
                </a:lnTo>
                <a:close/>
                <a:moveTo>
                  <a:pt x="0" y="0"/>
                </a:moveTo>
                <a:lnTo>
                  <a:pt x="3267694" y="0"/>
                </a:lnTo>
                <a:lnTo>
                  <a:pt x="3267694" y="2057401"/>
                </a:lnTo>
                <a:lnTo>
                  <a:pt x="703447" y="2057401"/>
                </a:lnTo>
                <a:lnTo>
                  <a:pt x="0" y="1353955"/>
                </a:lnTo>
                <a:close/>
              </a:path>
            </a:pathLst>
          </a:cu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18900000" scaled="1"/>
            <a:tileRect/>
          </a:gradFill>
          <a:ln w="12700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79301" y="31600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任务准备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6638290" y="2926080"/>
            <a:ext cx="378968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8" name="文本框 26"/>
          <p:cNvSpPr txBox="1"/>
          <p:nvPr/>
        </p:nvSpPr>
        <p:spPr>
          <a:xfrm>
            <a:off x="6527800" y="2060575"/>
            <a:ext cx="37922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defRPr/>
            </a:pPr>
            <a:r>
              <a:rPr lang="zh-CN" altLang="en-US" sz="24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简笔画的色彩</a:t>
            </a:r>
          </a:p>
          <a:p>
            <a:pPr defTabSz="913765">
              <a:defRPr/>
            </a:pPr>
            <a:r>
              <a:rPr lang="zh-CN" altLang="en-US" sz="24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24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——简笔画着色技巧</a:t>
            </a:r>
            <a:endParaRPr lang="zh-CN" altLang="en-US" sz="2400" kern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14490" y="3554730"/>
            <a:ext cx="3834765" cy="4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endParaRPr lang="zh-CN" altLang="en-US" sz="15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91630" y="2852420"/>
            <a:ext cx="3917950" cy="30981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lang="zh-CN" altLang="en-US" sz="14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1、马克笔。组织线条的方向和疏密。并且不具有强覆盖性。因此应从浅色到深色去画。</a:t>
            </a: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en-US" sz="14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2、水彩主要注意控制用水量，水彩是以水为介质改变画面效果。水彩绘画注意先远后近。让画面更具有丰富的层次感。</a:t>
            </a: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en-US" sz="14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3、彩铅。彩铅的上色顺序一般是从浅到深，涂色的时候，不论排线还是平涂线都请线均匀上色一遍，需要加深的地方再考虑叠上相同颜色。</a:t>
            </a:r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1568506" y="1165635"/>
            <a:ext cx="2353310" cy="674370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问题导入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985520" y="1747520"/>
            <a:ext cx="4775835" cy="3409950"/>
            <a:chOff x="3073918" y="203757"/>
            <a:chExt cx="1017887" cy="491907"/>
          </a:xfrm>
        </p:grpSpPr>
        <p:sp>
          <p:nvSpPr>
            <p:cNvPr id="36" name="任意多边形 82"/>
            <p:cNvSpPr/>
            <p:nvPr>
              <p:custDataLst>
                <p:tags r:id="rId6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任意多边形 83"/>
            <p:cNvSpPr/>
            <p:nvPr>
              <p:custDataLst>
                <p:tags r:id="rId7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85" name="图片 85" descr="84147a9b9aa25affff925dabce9ad6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785620" y="1953895"/>
            <a:ext cx="3107690" cy="3063875"/>
          </a:xfrm>
          <a:prstGeom prst="rect">
            <a:avLst/>
          </a:prstGeom>
          <a:ln>
            <a:solidFill>
              <a:sysClr val="windowText" lastClr="00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3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sp>
        <p:nvSpPr>
          <p:cNvPr id="15" name="任意多边形 14"/>
          <p:cNvSpPr/>
          <p:nvPr>
            <p:custDataLst>
              <p:tags r:id="rId3"/>
            </p:custDataLst>
          </p:nvPr>
        </p:nvSpPr>
        <p:spPr>
          <a:xfrm>
            <a:off x="6167755" y="1918335"/>
            <a:ext cx="4690110" cy="3209925"/>
          </a:xfrm>
          <a:custGeom>
            <a:avLst/>
            <a:gdLst>
              <a:gd name="connsiteX0" fmla="*/ 0 w 3267694"/>
              <a:gd name="connsiteY0" fmla="*/ 1770904 h 2057401"/>
              <a:gd name="connsiteX1" fmla="*/ 286497 w 3267694"/>
              <a:gd name="connsiteY1" fmla="*/ 2057401 h 2057401"/>
              <a:gd name="connsiteX2" fmla="*/ 0 w 3267694"/>
              <a:gd name="connsiteY2" fmla="*/ 2057401 h 2057401"/>
              <a:gd name="connsiteX3" fmla="*/ 0 w 3267694"/>
              <a:gd name="connsiteY3" fmla="*/ 0 h 2057401"/>
              <a:gd name="connsiteX4" fmla="*/ 3267694 w 3267694"/>
              <a:gd name="connsiteY4" fmla="*/ 0 h 2057401"/>
              <a:gd name="connsiteX5" fmla="*/ 3267694 w 3267694"/>
              <a:gd name="connsiteY5" fmla="*/ 2057401 h 2057401"/>
              <a:gd name="connsiteX6" fmla="*/ 703447 w 3267694"/>
              <a:gd name="connsiteY6" fmla="*/ 2057401 h 2057401"/>
              <a:gd name="connsiteX7" fmla="*/ 0 w 3267694"/>
              <a:gd name="connsiteY7" fmla="*/ 1353955 h 20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7694" h="2057401">
                <a:moveTo>
                  <a:pt x="0" y="1770904"/>
                </a:moveTo>
                <a:lnTo>
                  <a:pt x="286497" y="2057401"/>
                </a:lnTo>
                <a:lnTo>
                  <a:pt x="0" y="2057401"/>
                </a:lnTo>
                <a:close/>
                <a:moveTo>
                  <a:pt x="0" y="0"/>
                </a:moveTo>
                <a:lnTo>
                  <a:pt x="3267694" y="0"/>
                </a:lnTo>
                <a:lnTo>
                  <a:pt x="3267694" y="2057401"/>
                </a:lnTo>
                <a:lnTo>
                  <a:pt x="703447" y="2057401"/>
                </a:lnTo>
                <a:lnTo>
                  <a:pt x="0" y="1353955"/>
                </a:lnTo>
                <a:close/>
              </a:path>
            </a:pathLst>
          </a:cu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18900000" scaled="1"/>
            <a:tileRect/>
          </a:gradFill>
          <a:ln w="12700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79301" y="31600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任务准备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6638290" y="2926080"/>
            <a:ext cx="378968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8" name="文本框 26"/>
          <p:cNvSpPr txBox="1"/>
          <p:nvPr/>
        </p:nvSpPr>
        <p:spPr>
          <a:xfrm>
            <a:off x="6527800" y="2060575"/>
            <a:ext cx="37922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defRPr/>
            </a:pPr>
            <a:r>
              <a:rPr lang="zh-CN" altLang="en-US" sz="24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简笔画的色彩</a:t>
            </a:r>
          </a:p>
          <a:p>
            <a:pPr defTabSz="913765">
              <a:defRPr/>
            </a:pPr>
            <a:r>
              <a:rPr lang="zh-CN" altLang="en-US" sz="24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24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——简笔画着色技巧</a:t>
            </a:r>
            <a:endParaRPr lang="zh-CN" altLang="en-US" sz="2400" kern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14490" y="3554730"/>
            <a:ext cx="3834765" cy="4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endParaRPr lang="zh-CN" altLang="en-US" sz="15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85990" y="2852420"/>
            <a:ext cx="3499485" cy="23475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4、油性彩色蜡笔</a:t>
            </a: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（1）平涂法</a:t>
            </a: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（2）混色法</a:t>
            </a: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（3）刮画法</a:t>
            </a: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（4）点彩法</a:t>
            </a:r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1568506" y="1165635"/>
            <a:ext cx="2353310" cy="674370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问题导入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985520" y="1814195"/>
            <a:ext cx="4775835" cy="3409950"/>
            <a:chOff x="3073918" y="203757"/>
            <a:chExt cx="1017887" cy="491907"/>
          </a:xfrm>
        </p:grpSpPr>
        <p:sp>
          <p:nvSpPr>
            <p:cNvPr id="36" name="任意多边形 82"/>
            <p:cNvSpPr/>
            <p:nvPr>
              <p:custDataLst>
                <p:tags r:id="rId9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任意多边形 83"/>
            <p:cNvSpPr/>
            <p:nvPr>
              <p:custDataLst>
                <p:tags r:id="rId10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6" name="图片 26" descr="微信图片_202307310401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rcRect l="656" t="4011"/>
          <a:stretch>
            <a:fillRect/>
          </a:stretch>
        </p:blipFill>
        <p:spPr>
          <a:xfrm rot="10800000">
            <a:off x="1271270" y="1953895"/>
            <a:ext cx="2107565" cy="1527175"/>
          </a:xfrm>
          <a:prstGeom prst="rect">
            <a:avLst/>
          </a:prstGeom>
        </p:spPr>
      </p:pic>
      <p:pic>
        <p:nvPicPr>
          <p:cNvPr id="8" name="图片 21" descr="69462756c1feea848a8eeabb97a229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387090" y="1953895"/>
            <a:ext cx="2047875" cy="1536065"/>
          </a:xfrm>
          <a:prstGeom prst="rect">
            <a:avLst/>
          </a:prstGeom>
        </p:spPr>
      </p:pic>
      <p:pic>
        <p:nvPicPr>
          <p:cNvPr id="66" name="图片 607" descr="C:\Users\周恒\Desktop\微信图片_20230731040158.jpg微信图片_2023073104015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/>
          <a:srcRect r="5383"/>
          <a:stretch>
            <a:fillRect/>
          </a:stretch>
        </p:blipFill>
        <p:spPr>
          <a:xfrm>
            <a:off x="1358265" y="3468370"/>
            <a:ext cx="1170305" cy="1649730"/>
          </a:xfrm>
          <a:prstGeom prst="rect">
            <a:avLst/>
          </a:prstGeom>
          <a:noFill/>
          <a:ln w="9525">
            <a:solidFill>
              <a:srgbClr val="974706"/>
            </a:solidFill>
            <a:prstDash val="dash"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6" name="图片 46" descr="dc90c04d5c178d3d437b985cd38fd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/>
          <a:srcRect t="48804" r="51235" b="5137"/>
          <a:stretch>
            <a:fillRect/>
          </a:stretch>
        </p:blipFill>
        <p:spPr>
          <a:xfrm>
            <a:off x="2567305" y="3489960"/>
            <a:ext cx="2867660" cy="1505585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/>
          <p:cNvSpPr/>
          <p:nvPr/>
        </p:nvSpPr>
        <p:spPr>
          <a:xfrm>
            <a:off x="1568506" y="376330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任务实施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64" name="组合 63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cxnSp>
        <p:nvCxnSpPr>
          <p:cNvPr id="44" name="直接连接符 43"/>
          <p:cNvCxnSpPr/>
          <p:nvPr>
            <p:custDataLst>
              <p:tags r:id="rId2"/>
            </p:custDataLst>
          </p:nvPr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椭圆 44"/>
          <p:cNvSpPr/>
          <p:nvPr>
            <p:custDataLst>
              <p:tags r:id="rId3"/>
            </p:custDataLst>
          </p:nvPr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46" name="椭圆 45"/>
          <p:cNvSpPr/>
          <p:nvPr>
            <p:custDataLst>
              <p:tags r:id="rId4"/>
            </p:custDataLst>
          </p:nvPr>
        </p:nvSpPr>
        <p:spPr>
          <a:xfrm>
            <a:off x="9264046" y="18859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7" name="椭圆 46"/>
          <p:cNvSpPr/>
          <p:nvPr>
            <p:custDataLst>
              <p:tags r:id="rId5"/>
            </p:custDataLst>
          </p:nvPr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8" name="椭圆 47"/>
          <p:cNvSpPr/>
          <p:nvPr>
            <p:custDataLst>
              <p:tags r:id="rId6"/>
            </p:custDataLst>
          </p:nvPr>
        </p:nvSpPr>
        <p:spPr>
          <a:xfrm>
            <a:off x="9360249" y="27749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18"/>
          <p:cNvSpPr txBox="1"/>
          <p:nvPr>
            <p:custDataLst>
              <p:tags r:id="rId7"/>
            </p:custDataLst>
          </p:nvPr>
        </p:nvSpPr>
        <p:spPr>
          <a:xfrm>
            <a:off x="9354851" y="32829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任务实施</a:t>
            </a:r>
          </a:p>
        </p:txBody>
      </p:sp>
      <p:sp>
        <p:nvSpPr>
          <p:cNvPr id="50" name="椭圆 49"/>
          <p:cNvSpPr/>
          <p:nvPr>
            <p:custDataLst>
              <p:tags r:id="rId8"/>
            </p:custDataLst>
          </p:nvPr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42"/>
          <p:cNvSpPr txBox="1"/>
          <p:nvPr>
            <p:custDataLst>
              <p:tags r:id="rId9"/>
            </p:custDataLst>
          </p:nvPr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2" name="椭圆 51"/>
          <p:cNvSpPr/>
          <p:nvPr>
            <p:custDataLst>
              <p:tags r:id="rId10"/>
            </p:custDataLst>
          </p:nvPr>
        </p:nvSpPr>
        <p:spPr>
          <a:xfrm>
            <a:off x="7896225" y="305435"/>
            <a:ext cx="733425" cy="7429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3" name="椭圆 52"/>
          <p:cNvSpPr/>
          <p:nvPr>
            <p:custDataLst>
              <p:tags r:id="rId11"/>
            </p:custDataLst>
          </p:nvPr>
        </p:nvSpPr>
        <p:spPr>
          <a:xfrm>
            <a:off x="7950835" y="376555"/>
            <a:ext cx="623570" cy="59690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42"/>
          <p:cNvSpPr txBox="1"/>
          <p:nvPr>
            <p:custDataLst>
              <p:tags r:id="rId12"/>
            </p:custDataLst>
          </p:nvPr>
        </p:nvSpPr>
        <p:spPr>
          <a:xfrm>
            <a:off x="7929880" y="361950"/>
            <a:ext cx="666115" cy="6273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任务准备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5" name="椭圆 54"/>
          <p:cNvSpPr/>
          <p:nvPr>
            <p:custDataLst>
              <p:tags r:id="rId13"/>
            </p:custDataLst>
          </p:nvPr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6" name="椭圆 55"/>
          <p:cNvSpPr/>
          <p:nvPr>
            <p:custDataLst>
              <p:tags r:id="rId14"/>
            </p:custDataLst>
          </p:nvPr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42"/>
          <p:cNvSpPr txBox="1"/>
          <p:nvPr>
            <p:custDataLst>
              <p:tags r:id="rId15"/>
            </p:custDataLst>
          </p:nvPr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24355" y="1477645"/>
            <a:ext cx="8829040" cy="4618990"/>
            <a:chOff x="2873" y="1762"/>
            <a:chExt cx="13904" cy="7274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2873" y="1762"/>
              <a:ext cx="13905" cy="7275"/>
            </a:xfrm>
            <a:prstGeom prst="rect">
              <a:avLst/>
            </a:prstGeom>
          </p:spPr>
        </p:pic>
        <p:sp>
          <p:nvSpPr>
            <p:cNvPr id="6" name="矩形 5"/>
            <p:cNvSpPr/>
            <p:nvPr>
              <p:custDataLst>
                <p:tags r:id="rId17"/>
              </p:custDataLst>
            </p:nvPr>
          </p:nvSpPr>
          <p:spPr>
            <a:xfrm>
              <a:off x="5920" y="4806"/>
              <a:ext cx="1251" cy="1423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pPr algn="ctr"/>
              <a:r>
                <a:rPr lang="zh-CN" altLang="en-US" sz="3600" b="1" baseline="1200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charset="-122"/>
                </a:rPr>
                <a:t>微</a:t>
              </a:r>
              <a:r>
                <a:rPr lang="zh-CN" altLang="en-US" sz="3600" b="1" baseline="12000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charset="-122"/>
                </a:rPr>
                <a:t>课</a:t>
              </a:r>
              <a:endParaRPr lang="en-US" altLang="zh-CN" sz="3600" b="1" baseline="1200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charset="-122"/>
              </a:endParaRPr>
            </a:p>
            <a:p>
              <a:pPr algn="ctr"/>
              <a:r>
                <a:rPr lang="zh-CN" altLang="en-US" sz="3600" b="1" baseline="12000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charset="-122"/>
                </a:rPr>
                <a:t>助学</a:t>
              </a:r>
              <a:endParaRPr lang="en-US" altLang="zh-CN" sz="3600" b="1" baseline="12000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18"/>
              </p:custDataLst>
            </p:nvPr>
          </p:nvSpPr>
          <p:spPr>
            <a:xfrm>
              <a:off x="9716" y="4677"/>
              <a:ext cx="3557" cy="1051"/>
            </a:xfrm>
            <a:prstGeom prst="rect">
              <a:avLst/>
            </a:prstGeom>
            <a:noFill/>
            <a:ln>
              <a:solidFill>
                <a:srgbClr val="78BEB9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zh-CN" altLang="en-US" sz="3735" b="1">
                  <a:solidFill>
                    <a:srgbClr val="33CCB5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rPr>
                <a:t>教</a:t>
              </a:r>
              <a:r>
                <a:rPr lang="zh-CN" altLang="en-US" sz="3735" b="1" smtClean="0">
                  <a:solidFill>
                    <a:srgbClr val="33CCB5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rPr>
                <a:t>师示范</a:t>
              </a:r>
              <a:endParaRPr lang="en-US" altLang="zh-CN" sz="3735" b="1" dirty="0" smtClean="0">
                <a:solidFill>
                  <a:srgbClr val="33CCB5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/>
          <p:cNvSpPr/>
          <p:nvPr/>
        </p:nvSpPr>
        <p:spPr>
          <a:xfrm>
            <a:off x="1568506" y="376330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任务实施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64" name="组合 63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cxnSp>
        <p:nvCxnSpPr>
          <p:cNvPr id="44" name="直接连接符 43"/>
          <p:cNvCxnSpPr/>
          <p:nvPr>
            <p:custDataLst>
              <p:tags r:id="rId2"/>
            </p:custDataLst>
          </p:nvPr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椭圆 44"/>
          <p:cNvSpPr/>
          <p:nvPr>
            <p:custDataLst>
              <p:tags r:id="rId3"/>
            </p:custDataLst>
          </p:nvPr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46" name="椭圆 45"/>
          <p:cNvSpPr/>
          <p:nvPr>
            <p:custDataLst>
              <p:tags r:id="rId4"/>
            </p:custDataLst>
          </p:nvPr>
        </p:nvSpPr>
        <p:spPr>
          <a:xfrm>
            <a:off x="9264046" y="18859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7" name="椭圆 46"/>
          <p:cNvSpPr/>
          <p:nvPr>
            <p:custDataLst>
              <p:tags r:id="rId5"/>
            </p:custDataLst>
          </p:nvPr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8" name="椭圆 47"/>
          <p:cNvSpPr/>
          <p:nvPr>
            <p:custDataLst>
              <p:tags r:id="rId6"/>
            </p:custDataLst>
          </p:nvPr>
        </p:nvSpPr>
        <p:spPr>
          <a:xfrm>
            <a:off x="9360249" y="27749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18"/>
          <p:cNvSpPr txBox="1"/>
          <p:nvPr>
            <p:custDataLst>
              <p:tags r:id="rId7"/>
            </p:custDataLst>
          </p:nvPr>
        </p:nvSpPr>
        <p:spPr>
          <a:xfrm>
            <a:off x="9354851" y="32829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任务实施</a:t>
            </a:r>
          </a:p>
        </p:txBody>
      </p:sp>
      <p:sp>
        <p:nvSpPr>
          <p:cNvPr id="50" name="椭圆 49"/>
          <p:cNvSpPr/>
          <p:nvPr>
            <p:custDataLst>
              <p:tags r:id="rId8"/>
            </p:custDataLst>
          </p:nvPr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42"/>
          <p:cNvSpPr txBox="1"/>
          <p:nvPr>
            <p:custDataLst>
              <p:tags r:id="rId9"/>
            </p:custDataLst>
          </p:nvPr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2" name="椭圆 51"/>
          <p:cNvSpPr/>
          <p:nvPr>
            <p:custDataLst>
              <p:tags r:id="rId10"/>
            </p:custDataLst>
          </p:nvPr>
        </p:nvSpPr>
        <p:spPr>
          <a:xfrm>
            <a:off x="7896225" y="305435"/>
            <a:ext cx="733425" cy="7429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3" name="椭圆 52"/>
          <p:cNvSpPr/>
          <p:nvPr>
            <p:custDataLst>
              <p:tags r:id="rId11"/>
            </p:custDataLst>
          </p:nvPr>
        </p:nvSpPr>
        <p:spPr>
          <a:xfrm>
            <a:off x="7950835" y="376555"/>
            <a:ext cx="623570" cy="59690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42"/>
          <p:cNvSpPr txBox="1"/>
          <p:nvPr>
            <p:custDataLst>
              <p:tags r:id="rId12"/>
            </p:custDataLst>
          </p:nvPr>
        </p:nvSpPr>
        <p:spPr>
          <a:xfrm>
            <a:off x="7929880" y="361950"/>
            <a:ext cx="666115" cy="6273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任务准备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5" name="椭圆 54"/>
          <p:cNvSpPr/>
          <p:nvPr>
            <p:custDataLst>
              <p:tags r:id="rId13"/>
            </p:custDataLst>
          </p:nvPr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6" name="椭圆 55"/>
          <p:cNvSpPr/>
          <p:nvPr>
            <p:custDataLst>
              <p:tags r:id="rId14"/>
            </p:custDataLst>
          </p:nvPr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42"/>
          <p:cNvSpPr txBox="1"/>
          <p:nvPr>
            <p:custDataLst>
              <p:tags r:id="rId15"/>
            </p:custDataLst>
          </p:nvPr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34" name="直接连接符 33"/>
          <p:cNvCxnSpPr>
            <a:stCxn id="35" idx="4"/>
          </p:cNvCxnSpPr>
          <p:nvPr>
            <p:custDataLst>
              <p:tags r:id="rId16"/>
            </p:custDataLst>
          </p:nvPr>
        </p:nvCxnSpPr>
        <p:spPr>
          <a:xfrm>
            <a:off x="7031990" y="1955800"/>
            <a:ext cx="5259705" cy="1397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椭圆 34"/>
          <p:cNvSpPr/>
          <p:nvPr>
            <p:custDataLst>
              <p:tags r:id="rId17"/>
            </p:custDataLst>
          </p:nvPr>
        </p:nvSpPr>
        <p:spPr>
          <a:xfrm rot="5400000">
            <a:off x="7032614" y="182004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grpSp>
        <p:nvGrpSpPr>
          <p:cNvPr id="3" name="组合 2"/>
          <p:cNvGrpSpPr/>
          <p:nvPr/>
        </p:nvGrpSpPr>
        <p:grpSpPr>
          <a:xfrm>
            <a:off x="7602220" y="1596390"/>
            <a:ext cx="811530" cy="753110"/>
            <a:chOff x="11738" y="2294"/>
            <a:chExt cx="1674" cy="1626"/>
          </a:xfrm>
        </p:grpSpPr>
        <p:sp>
          <p:nvSpPr>
            <p:cNvPr id="36" name="椭圆 35"/>
            <p:cNvSpPr/>
            <p:nvPr>
              <p:custDataLst>
                <p:tags r:id="rId30"/>
              </p:custDataLst>
            </p:nvPr>
          </p:nvSpPr>
          <p:spPr>
            <a:xfrm>
              <a:off x="11738" y="2294"/>
              <a:ext cx="1674" cy="162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 sz="2100"/>
            </a:p>
          </p:txBody>
        </p:sp>
        <p:sp>
          <p:nvSpPr>
            <p:cNvPr id="37" name="椭圆 36"/>
            <p:cNvSpPr/>
            <p:nvPr>
              <p:custDataLst>
                <p:tags r:id="rId31"/>
              </p:custDataLst>
            </p:nvPr>
          </p:nvSpPr>
          <p:spPr>
            <a:xfrm>
              <a:off x="11890" y="2434"/>
              <a:ext cx="1369" cy="1347"/>
            </a:xfrm>
            <a:prstGeom prst="ellipse">
              <a:avLst/>
            </a:prstGeom>
            <a:solidFill>
              <a:srgbClr val="78B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文本框 18"/>
          <p:cNvSpPr txBox="1"/>
          <p:nvPr>
            <p:custDataLst>
              <p:tags r:id="rId18"/>
            </p:custDataLst>
          </p:nvPr>
        </p:nvSpPr>
        <p:spPr>
          <a:xfrm>
            <a:off x="7538751" y="1667510"/>
            <a:ext cx="875030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示范</a:t>
            </a:r>
          </a:p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讲解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9436405" y="1920389"/>
            <a:ext cx="146016" cy="146016"/>
            <a:chOff x="5840809" y="2492376"/>
            <a:chExt cx="493316" cy="493316"/>
          </a:xfrm>
        </p:grpSpPr>
        <p:sp>
          <p:nvSpPr>
            <p:cNvPr id="40" name="椭圆 39"/>
            <p:cNvSpPr/>
            <p:nvPr>
              <p:custDataLst>
                <p:tags r:id="rId28"/>
              </p:custDataLst>
            </p:nvPr>
          </p:nvSpPr>
          <p:spPr>
            <a:xfrm>
              <a:off x="5840809" y="2492376"/>
              <a:ext cx="493316" cy="493316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1" name="椭圆 40"/>
            <p:cNvSpPr/>
            <p:nvPr>
              <p:custDataLst>
                <p:tags r:id="rId29"/>
              </p:custDataLst>
            </p:nvPr>
          </p:nvSpPr>
          <p:spPr>
            <a:xfrm>
              <a:off x="5889859" y="2541426"/>
              <a:ext cx="395216" cy="395216"/>
            </a:xfrm>
            <a:prstGeom prst="ellipse">
              <a:avLst/>
            </a:prstGeom>
            <a:solidFill>
              <a:srgbClr val="78BEB9"/>
            </a:solidFill>
            <a:ln w="12700" cap="flat" cmpd="sng" algn="ctr">
              <a:noFill/>
              <a:prstDash val="solid"/>
              <a:miter lim="800000"/>
            </a:ln>
            <a:effectLst>
              <a:innerShdw blurRad="50800">
                <a:prstClr val="black"/>
              </a:inn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2" name="等腰三角形 41"/>
          <p:cNvSpPr/>
          <p:nvPr>
            <p:custDataLst>
              <p:tags r:id="rId19"/>
            </p:custDataLst>
          </p:nvPr>
        </p:nvSpPr>
        <p:spPr>
          <a:xfrm>
            <a:off x="10056347" y="2092438"/>
            <a:ext cx="1201022" cy="552323"/>
          </a:xfrm>
          <a:prstGeom prst="triangle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390" tIns="45693" rIns="91390" bIns="45693" rtlCol="0" anchor="ctr"/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8909050" y="2720975"/>
            <a:ext cx="3117215" cy="3923030"/>
            <a:chOff x="2283117" y="2891789"/>
            <a:chExt cx="2065946" cy="2879342"/>
          </a:xfrm>
        </p:grpSpPr>
        <p:sp>
          <p:nvSpPr>
            <p:cNvPr id="58" name="圆角矩形 57"/>
            <p:cNvSpPr/>
            <p:nvPr>
              <p:custDataLst>
                <p:tags r:id="rId24"/>
              </p:custDataLst>
            </p:nvPr>
          </p:nvSpPr>
          <p:spPr>
            <a:xfrm>
              <a:off x="2283117" y="2891789"/>
              <a:ext cx="2065946" cy="2879342"/>
            </a:xfrm>
            <a:prstGeom prst="round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889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9" name="矩形 58"/>
            <p:cNvSpPr/>
            <p:nvPr>
              <p:custDataLst>
                <p:tags r:id="rId25"/>
              </p:custDataLst>
            </p:nvPr>
          </p:nvSpPr>
          <p:spPr>
            <a:xfrm>
              <a:off x="2376267" y="3251655"/>
              <a:ext cx="1888239" cy="2218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ct val="150000"/>
                </a:lnSpc>
                <a:defRPr/>
              </a:pPr>
              <a:r>
                <a:rPr lang="en-US" altLang="zh-CN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1.</a:t>
              </a:r>
              <a:r>
                <a:rPr lang="zh-CN" altLang="en-US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注意两种颜色</a:t>
              </a:r>
              <a:r>
                <a:rPr lang="zh-CN" altLang="en-US" sz="2400" b="1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比例关系：</a:t>
              </a:r>
              <a:endParaRPr lang="zh-CN" altLang="en-US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 defTabSz="913765">
                <a:lnSpc>
                  <a:spcPct val="150000"/>
                </a:lnSpc>
                <a:defRPr/>
              </a:pPr>
              <a:r>
                <a:rPr lang="zh-CN" altLang="en-US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正确处理好色彩的调和。</a:t>
              </a:r>
            </a:p>
            <a:p>
              <a:pPr algn="just" defTabSz="913765">
                <a:lnSpc>
                  <a:spcPct val="150000"/>
                </a:lnSpc>
                <a:defRPr/>
              </a:pPr>
              <a:r>
                <a:rPr lang="en-US" altLang="zh-CN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zh-CN" altLang="en-US" sz="2400" b="1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.三次色处理：色彩的比例分类</a:t>
              </a:r>
              <a:endParaRPr lang="zh-CN" altLang="en-US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 defTabSz="913765">
                <a:lnSpc>
                  <a:spcPct val="150000"/>
                </a:lnSpc>
                <a:defRPr/>
              </a:pPr>
              <a:endParaRPr lang="zh-CN" altLang="en-US" sz="1900" kern="0" dirty="0">
                <a:solidFill>
                  <a:srgbClr val="78BEB9"/>
                </a:solidFill>
                <a:latin typeface="Britannic Bold" panose="020B0903060703020204" pitchFamily="34" charset="0"/>
              </a:endParaRPr>
            </a:p>
            <a:p>
              <a:pPr algn="just" defTabSz="913765">
                <a:lnSpc>
                  <a:spcPct val="150000"/>
                </a:lnSpc>
                <a:defRPr/>
              </a:pPr>
              <a:endParaRPr lang="zh-CN" altLang="en-US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文本框 59"/>
            <p:cNvSpPr txBox="1"/>
            <p:nvPr>
              <p:custDataLst>
                <p:tags r:id="rId26"/>
              </p:custDataLst>
            </p:nvPr>
          </p:nvSpPr>
          <p:spPr>
            <a:xfrm>
              <a:off x="2476615" y="2955174"/>
              <a:ext cx="1695861" cy="428313"/>
            </a:xfrm>
            <a:prstGeom prst="rect">
              <a:avLst/>
            </a:prstGeom>
            <a:noFill/>
            <a:effectLst>
              <a:outerShdw blurRad="38100" dist="127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913765">
                <a:defRPr/>
              </a:pPr>
              <a:r>
                <a:rPr lang="zh-CN" altLang="en-US" sz="3200" kern="0" dirty="0">
                  <a:solidFill>
                    <a:srgbClr val="78BEB9"/>
                  </a:solidFill>
                  <a:latin typeface="Britannic Bold" panose="020B0903060703020204" pitchFamily="34" charset="0"/>
                  <a:sym typeface="+mn-ea"/>
                </a:rPr>
                <a:t>绘画要求：</a:t>
              </a:r>
              <a:endParaRPr lang="zh-CN" altLang="en-US" sz="3200" kern="0" dirty="0">
                <a:solidFill>
                  <a:srgbClr val="78BEB9"/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61" name="文本框 60"/>
            <p:cNvSpPr txBox="1"/>
            <p:nvPr>
              <p:custDataLst>
                <p:tags r:id="rId27"/>
              </p:custDataLst>
            </p:nvPr>
          </p:nvSpPr>
          <p:spPr>
            <a:xfrm>
              <a:off x="2433987" y="4975769"/>
              <a:ext cx="1757601" cy="641193"/>
            </a:xfrm>
            <a:prstGeom prst="rect">
              <a:avLst/>
            </a:prstGeom>
            <a:noFill/>
            <a:effectLst>
              <a:outerShdw blurRad="38100" dist="127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algn="ctr" defTabSz="913765">
                <a:defRPr/>
              </a:pPr>
              <a:r>
                <a:rPr lang="en-US" altLang="zh-CN" sz="2800" kern="0" dirty="0">
                  <a:solidFill>
                    <a:srgbClr val="78BEB9"/>
                  </a:solidFill>
                  <a:latin typeface="Britannic Bold" panose="020B0903060703020204" pitchFamily="34" charset="0"/>
                </a:rPr>
                <a:t>       </a:t>
              </a:r>
              <a:endParaRPr lang="zh-CN" altLang="en-US" sz="2800" kern="0" dirty="0">
                <a:solidFill>
                  <a:srgbClr val="78BEB9"/>
                </a:solidFill>
                <a:latin typeface="Britannic Bold" panose="020B0903060703020204" pitchFamily="34" charset="0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21665" y="1617345"/>
            <a:ext cx="4476750" cy="4340225"/>
            <a:chOff x="3073918" y="203757"/>
            <a:chExt cx="1017887" cy="491907"/>
          </a:xfrm>
        </p:grpSpPr>
        <p:sp>
          <p:nvSpPr>
            <p:cNvPr id="80" name="任意多边形 82"/>
            <p:cNvSpPr/>
            <p:nvPr>
              <p:custDataLst>
                <p:tags r:id="rId22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任意多边形 83"/>
            <p:cNvSpPr/>
            <p:nvPr>
              <p:custDataLst>
                <p:tags r:id="rId23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aphicFrame>
        <p:nvGraphicFramePr>
          <p:cNvPr id="86" name="表格 85"/>
          <p:cNvGraphicFramePr/>
          <p:nvPr>
            <p:custDataLst>
              <p:tags r:id="rId20"/>
            </p:custDataLst>
          </p:nvPr>
        </p:nvGraphicFramePr>
        <p:xfrm>
          <a:off x="5483860" y="2724785"/>
          <a:ext cx="2902585" cy="2216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585"/>
              </a:tblGrid>
              <a:tr h="365760"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zh-CN" altLang="en-US"/>
                        <a:t>颜色的展示</a:t>
                      </a:r>
                    </a:p>
                  </a:txBody>
                  <a:tcPr/>
                </a:tc>
              </a:tr>
              <a:tr h="398145"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zh-CN" altLang="en-US"/>
                        <a:t>第一步，展示色彩三原色。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zh-CN" altLang="en-US"/>
                        <a:t>第二步，绘制二次色。</a:t>
                      </a:r>
                    </a:p>
                  </a:txBody>
                  <a:tcPr/>
                </a:tc>
              </a:tr>
              <a:tr h="447040"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zh-CN" altLang="en-US"/>
                        <a:t>第三步，绘制一类三次色。</a:t>
                      </a: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zh-CN" altLang="en-US"/>
                        <a:t>第四步，绘制二类三次色。</a:t>
                      </a:r>
                      <a:r>
                        <a:rPr lang="en-US" altLang="zh-CN"/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>
            <p:custDataLst>
              <p:tags r:id="rId21"/>
            </p:custDataLst>
          </p:nvPr>
        </p:nvSpPr>
        <p:spPr>
          <a:xfrm>
            <a:off x="1075690" y="1786255"/>
            <a:ext cx="2738120" cy="583565"/>
          </a:xfrm>
          <a:prstGeom prst="rect">
            <a:avLst/>
          </a:prstGeom>
          <a:noFill/>
          <a:effectLst>
            <a:outerShdw blurRad="38100" dist="127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913765">
              <a:defRPr/>
            </a:pPr>
            <a:r>
              <a:rPr lang="zh-CN" altLang="en-US" sz="3200" kern="0" dirty="0">
                <a:solidFill>
                  <a:srgbClr val="78BEB9"/>
                </a:solidFill>
                <a:latin typeface="Britannic Bold" panose="020B0903060703020204" pitchFamily="34" charset="0"/>
                <a:sym typeface="+mn-ea"/>
              </a:rPr>
              <a:t>师示范讲解：</a:t>
            </a:r>
            <a:endParaRPr lang="zh-CN" altLang="en-US" sz="3200" kern="0" dirty="0">
              <a:solidFill>
                <a:srgbClr val="78BEB9"/>
              </a:solidFill>
              <a:latin typeface="Britannic Bold" panose="020B0903060703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5"/>
          <a:srcRect b="49257"/>
          <a:stretch>
            <a:fillRect/>
          </a:stretch>
        </p:blipFill>
        <p:spPr>
          <a:xfrm>
            <a:off x="703580" y="2708910"/>
            <a:ext cx="1901190" cy="21177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5"/>
          <a:srcRect t="52977"/>
          <a:stretch>
            <a:fillRect/>
          </a:stretch>
        </p:blipFill>
        <p:spPr>
          <a:xfrm>
            <a:off x="2855595" y="2708910"/>
            <a:ext cx="2038985" cy="21037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925" y="418465"/>
            <a:ext cx="4273550" cy="1351280"/>
          </a:xfrm>
          <a:prstGeom prst="rect">
            <a:avLst/>
          </a:prstGeom>
        </p:spPr>
        <p:txBody>
          <a:bodyPr wrap="square" lIns="121850" tIns="60924" rIns="121850" bIns="60924">
            <a:spAutoFit/>
          </a:bodyPr>
          <a:lstStyle/>
          <a:p>
            <a:pPr algn="l"/>
            <a:r>
              <a:rPr lang="zh-CN" altLang="zh-CN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任务实施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小组合作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分组练习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endParaRPr lang="zh-CN" altLang="zh-CN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709504" y="1557226"/>
            <a:ext cx="3342456" cy="2161243"/>
            <a:chOff x="2707926" y="1796140"/>
            <a:chExt cx="3343230" cy="2161744"/>
          </a:xfrm>
        </p:grpSpPr>
        <p:sp>
          <p:nvSpPr>
            <p:cNvPr id="13" name="任意多边形 12"/>
            <p:cNvSpPr/>
            <p:nvPr/>
          </p:nvSpPr>
          <p:spPr>
            <a:xfrm>
              <a:off x="2707926" y="1796140"/>
              <a:ext cx="3267694" cy="2057401"/>
            </a:xfrm>
            <a:custGeom>
              <a:avLst/>
              <a:gdLst>
                <a:gd name="connsiteX0" fmla="*/ 3267694 w 3267694"/>
                <a:gd name="connsiteY0" fmla="*/ 1717009 h 2057401"/>
                <a:gd name="connsiteX1" fmla="*/ 3267694 w 3267694"/>
                <a:gd name="connsiteY1" fmla="*/ 2057401 h 2057401"/>
                <a:gd name="connsiteX2" fmla="*/ 2927303 w 3267694"/>
                <a:gd name="connsiteY2" fmla="*/ 2057401 h 2057401"/>
                <a:gd name="connsiteX3" fmla="*/ 0 w 3267694"/>
                <a:gd name="connsiteY3" fmla="*/ 0 h 2057401"/>
                <a:gd name="connsiteX4" fmla="*/ 3267694 w 3267694"/>
                <a:gd name="connsiteY4" fmla="*/ 0 h 2057401"/>
                <a:gd name="connsiteX5" fmla="*/ 3267694 w 3267694"/>
                <a:gd name="connsiteY5" fmla="*/ 1313670 h 2057401"/>
                <a:gd name="connsiteX6" fmla="*/ 2523963 w 3267694"/>
                <a:gd name="connsiteY6" fmla="*/ 2057401 h 2057401"/>
                <a:gd name="connsiteX7" fmla="*/ 0 w 3267694"/>
                <a:gd name="connsiteY7" fmla="*/ 2057401 h 205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7694" h="2057401">
                  <a:moveTo>
                    <a:pt x="3267694" y="1717009"/>
                  </a:moveTo>
                  <a:lnTo>
                    <a:pt x="3267694" y="2057401"/>
                  </a:lnTo>
                  <a:lnTo>
                    <a:pt x="2927303" y="2057401"/>
                  </a:lnTo>
                  <a:close/>
                  <a:moveTo>
                    <a:pt x="0" y="0"/>
                  </a:moveTo>
                  <a:lnTo>
                    <a:pt x="3267694" y="0"/>
                  </a:lnTo>
                  <a:lnTo>
                    <a:pt x="3267694" y="1313670"/>
                  </a:lnTo>
                  <a:lnTo>
                    <a:pt x="2523963" y="2057401"/>
                  </a:lnTo>
                  <a:lnTo>
                    <a:pt x="0" y="2057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文本框 30"/>
            <p:cNvSpPr txBox="1"/>
            <p:nvPr/>
          </p:nvSpPr>
          <p:spPr>
            <a:xfrm>
              <a:off x="5719609" y="3574255"/>
              <a:ext cx="331547" cy="383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zh-CN" altLang="en-US" sz="19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3285287" y="1939880"/>
              <a:ext cx="2250961" cy="1513459"/>
              <a:chOff x="3285287" y="1911305"/>
              <a:chExt cx="2250961" cy="1513459"/>
            </a:xfrm>
          </p:grpSpPr>
          <p:sp>
            <p:nvSpPr>
              <p:cNvPr id="16" name="文本框 34"/>
              <p:cNvSpPr txBox="1"/>
              <p:nvPr/>
            </p:nvSpPr>
            <p:spPr>
              <a:xfrm>
                <a:off x="3612623" y="1911305"/>
                <a:ext cx="1249969" cy="522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3765">
                  <a:defRPr/>
                </a:pPr>
                <a:r>
                  <a:rPr lang="zh-CN" altLang="en-US" sz="2800" b="1" kern="0" dirty="0">
                    <a:solidFill>
                      <a:srgbClr val="78BEB9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翻一翻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3285287" y="2501992"/>
                <a:ext cx="2250961" cy="922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913765">
                  <a:lnSpc>
                    <a:spcPct val="150000"/>
                  </a:lnSpc>
                  <a:defRPr/>
                </a:pPr>
                <a:r>
                  <a:rPr lang="zh-CN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组长翻牌选定</a:t>
                </a:r>
              </a:p>
              <a:p>
                <a:pPr algn="just" defTabSz="913765">
                  <a:lnSpc>
                    <a:spcPct val="150000"/>
                  </a:lnSpc>
                  <a:defRPr/>
                </a:pPr>
                <a:r>
                  <a:rPr lang="zh-CN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绘画练习题目</a:t>
                </a:r>
                <a:endParaRPr lang="zh-CN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6169238" y="1557226"/>
            <a:ext cx="3355122" cy="2161243"/>
            <a:chOff x="6168460" y="1796140"/>
            <a:chExt cx="3355899" cy="2161744"/>
          </a:xfrm>
        </p:grpSpPr>
        <p:sp>
          <p:nvSpPr>
            <p:cNvPr id="19" name="任意多边形 18"/>
            <p:cNvSpPr/>
            <p:nvPr/>
          </p:nvSpPr>
          <p:spPr>
            <a:xfrm>
              <a:off x="6256665" y="1796140"/>
              <a:ext cx="3267694" cy="2057401"/>
            </a:xfrm>
            <a:custGeom>
              <a:avLst/>
              <a:gdLst>
                <a:gd name="connsiteX0" fmla="*/ 0 w 3267694"/>
                <a:gd name="connsiteY0" fmla="*/ 1770904 h 2057401"/>
                <a:gd name="connsiteX1" fmla="*/ 286497 w 3267694"/>
                <a:gd name="connsiteY1" fmla="*/ 2057401 h 2057401"/>
                <a:gd name="connsiteX2" fmla="*/ 0 w 3267694"/>
                <a:gd name="connsiteY2" fmla="*/ 2057401 h 2057401"/>
                <a:gd name="connsiteX3" fmla="*/ 0 w 3267694"/>
                <a:gd name="connsiteY3" fmla="*/ 0 h 2057401"/>
                <a:gd name="connsiteX4" fmla="*/ 3267694 w 3267694"/>
                <a:gd name="connsiteY4" fmla="*/ 0 h 2057401"/>
                <a:gd name="connsiteX5" fmla="*/ 3267694 w 3267694"/>
                <a:gd name="connsiteY5" fmla="*/ 2057401 h 2057401"/>
                <a:gd name="connsiteX6" fmla="*/ 703447 w 3267694"/>
                <a:gd name="connsiteY6" fmla="*/ 2057401 h 2057401"/>
                <a:gd name="connsiteX7" fmla="*/ 0 w 3267694"/>
                <a:gd name="connsiteY7" fmla="*/ 1353955 h 205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7694" h="2057401">
                  <a:moveTo>
                    <a:pt x="0" y="1770904"/>
                  </a:moveTo>
                  <a:lnTo>
                    <a:pt x="286497" y="2057401"/>
                  </a:lnTo>
                  <a:lnTo>
                    <a:pt x="0" y="2057401"/>
                  </a:lnTo>
                  <a:close/>
                  <a:moveTo>
                    <a:pt x="0" y="0"/>
                  </a:moveTo>
                  <a:lnTo>
                    <a:pt x="3267694" y="0"/>
                  </a:lnTo>
                  <a:lnTo>
                    <a:pt x="3267694" y="2057401"/>
                  </a:lnTo>
                  <a:lnTo>
                    <a:pt x="703447" y="2057401"/>
                  </a:lnTo>
                  <a:lnTo>
                    <a:pt x="0" y="13539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文本框 31"/>
            <p:cNvSpPr txBox="1"/>
            <p:nvPr/>
          </p:nvSpPr>
          <p:spPr>
            <a:xfrm>
              <a:off x="6168460" y="3574255"/>
              <a:ext cx="331547" cy="383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zh-CN" altLang="en-US" sz="19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6893093" y="1939879"/>
              <a:ext cx="2133459" cy="1537692"/>
              <a:chOff x="3344354" y="1911304"/>
              <a:chExt cx="2133459" cy="1537692"/>
            </a:xfrm>
          </p:grpSpPr>
          <p:sp>
            <p:nvSpPr>
              <p:cNvPr id="28" name="文本框 38"/>
              <p:cNvSpPr txBox="1"/>
              <p:nvPr/>
            </p:nvSpPr>
            <p:spPr>
              <a:xfrm>
                <a:off x="3626598" y="1911304"/>
                <a:ext cx="1605652" cy="522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3765"/>
                <a:r>
                  <a:rPr lang="zh-CN" altLang="en-US" sz="2800" b="1" kern="0" dirty="0">
                    <a:solidFill>
                      <a:srgbClr val="78BEB9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小组合作</a:t>
                </a:r>
                <a:endParaRPr lang="zh-CN" altLang="en-US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3344354" y="2526762"/>
                <a:ext cx="2133459" cy="922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913765">
                  <a:lnSpc>
                    <a:spcPct val="150000"/>
                  </a:lnSpc>
                  <a:buClrTx/>
                  <a:buSzTx/>
                  <a:buFontTx/>
                  <a:defRPr/>
                </a:pPr>
                <a:r>
                  <a:rPr lang="zh-CN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组长分工合作</a:t>
                </a:r>
              </a:p>
              <a:p>
                <a:pPr algn="just" defTabSz="913765">
                  <a:lnSpc>
                    <a:spcPct val="150000"/>
                  </a:lnSpc>
                  <a:buClrTx/>
                  <a:buSzTx/>
                  <a:buFontTx/>
                  <a:defRPr/>
                </a:pPr>
                <a:r>
                  <a:rPr lang="zh-CN" sz="18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小组进行快速练习</a:t>
                </a: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168437" y="3757434"/>
            <a:ext cx="3757231" cy="2394424"/>
            <a:chOff x="6167660" y="3996858"/>
            <a:chExt cx="3758101" cy="2394979"/>
          </a:xfrm>
        </p:grpSpPr>
        <p:sp>
          <p:nvSpPr>
            <p:cNvPr id="31" name="任意多边形 30"/>
            <p:cNvSpPr/>
            <p:nvPr/>
          </p:nvSpPr>
          <p:spPr>
            <a:xfrm>
              <a:off x="6256665" y="4101190"/>
              <a:ext cx="3267694" cy="2057401"/>
            </a:xfrm>
            <a:custGeom>
              <a:avLst/>
              <a:gdLst>
                <a:gd name="connsiteX0" fmla="*/ 739483 w 3267694"/>
                <a:gd name="connsiteY0" fmla="*/ 0 h 2057401"/>
                <a:gd name="connsiteX1" fmla="*/ 3267694 w 3267694"/>
                <a:gd name="connsiteY1" fmla="*/ 0 h 2057401"/>
                <a:gd name="connsiteX2" fmla="*/ 3267694 w 3267694"/>
                <a:gd name="connsiteY2" fmla="*/ 2057401 h 2057401"/>
                <a:gd name="connsiteX3" fmla="*/ 0 w 3267694"/>
                <a:gd name="connsiteY3" fmla="*/ 2057401 h 2057401"/>
                <a:gd name="connsiteX4" fmla="*/ 0 w 3267694"/>
                <a:gd name="connsiteY4" fmla="*/ 739483 h 2057401"/>
                <a:gd name="connsiteX5" fmla="*/ 0 w 3267694"/>
                <a:gd name="connsiteY5" fmla="*/ 0 h 2057401"/>
                <a:gd name="connsiteX6" fmla="*/ 322533 w 3267694"/>
                <a:gd name="connsiteY6" fmla="*/ 0 h 2057401"/>
                <a:gd name="connsiteX7" fmla="*/ 0 w 3267694"/>
                <a:gd name="connsiteY7" fmla="*/ 322533 h 205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7694" h="2057401">
                  <a:moveTo>
                    <a:pt x="739483" y="0"/>
                  </a:moveTo>
                  <a:lnTo>
                    <a:pt x="3267694" y="0"/>
                  </a:lnTo>
                  <a:lnTo>
                    <a:pt x="3267694" y="2057401"/>
                  </a:lnTo>
                  <a:lnTo>
                    <a:pt x="0" y="2057401"/>
                  </a:lnTo>
                  <a:lnTo>
                    <a:pt x="0" y="739483"/>
                  </a:lnTo>
                  <a:close/>
                  <a:moveTo>
                    <a:pt x="0" y="0"/>
                  </a:moveTo>
                  <a:lnTo>
                    <a:pt x="322533" y="0"/>
                  </a:lnTo>
                  <a:lnTo>
                    <a:pt x="0" y="32253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2" name="文本框 33"/>
            <p:cNvSpPr txBox="1"/>
            <p:nvPr/>
          </p:nvSpPr>
          <p:spPr>
            <a:xfrm>
              <a:off x="6167660" y="3996858"/>
              <a:ext cx="331547" cy="383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zh-CN" altLang="en-US" sz="19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7175336" y="4244670"/>
              <a:ext cx="2750425" cy="2147167"/>
              <a:chOff x="3626597" y="1682016"/>
              <a:chExt cx="2750425" cy="2147167"/>
            </a:xfrm>
          </p:grpSpPr>
          <p:sp>
            <p:nvSpPr>
              <p:cNvPr id="34" name="文本框 41"/>
              <p:cNvSpPr txBox="1"/>
              <p:nvPr/>
            </p:nvSpPr>
            <p:spPr>
              <a:xfrm>
                <a:off x="3626597" y="1682016"/>
                <a:ext cx="1605652" cy="522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3765"/>
                <a:r>
                  <a:rPr lang="zh-CN" altLang="en-US" sz="2800" b="1" kern="0" dirty="0">
                    <a:solidFill>
                      <a:srgbClr val="78BEB9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评价模式</a:t>
                </a:r>
                <a:endParaRPr lang="zh-CN" altLang="en-US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3698766" y="2075542"/>
                <a:ext cx="2678256" cy="1753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913765">
                  <a:lnSpc>
                    <a:spcPct val="150000"/>
                  </a:lnSpc>
                  <a:defRPr/>
                </a:pPr>
                <a:r>
                  <a:rPr lang="zh-CN" sz="18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学生自评</a:t>
                </a:r>
              </a:p>
              <a:p>
                <a:pPr algn="just" defTabSz="913765">
                  <a:lnSpc>
                    <a:spcPct val="150000"/>
                  </a:lnSpc>
                  <a:defRPr/>
                </a:pPr>
                <a:r>
                  <a:rPr lang="zh-CN" sz="18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同学互评</a:t>
                </a:r>
                <a:endParaRPr lang="zh-CN" sz="1100" ker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just" defTabSz="913765">
                  <a:lnSpc>
                    <a:spcPct val="150000"/>
                  </a:lnSpc>
                  <a:buClrTx/>
                  <a:buSzTx/>
                  <a:buFontTx/>
                  <a:defRPr/>
                </a:pPr>
                <a:r>
                  <a:rPr lang="zh-CN" sz="18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教师点评</a:t>
                </a:r>
              </a:p>
              <a:p>
                <a:pPr algn="just" defTabSz="913765">
                  <a:lnSpc>
                    <a:spcPct val="150000"/>
                  </a:lnSpc>
                  <a:buClrTx/>
                  <a:buSzTx/>
                  <a:buFontTx/>
                  <a:defRPr/>
                </a:pPr>
                <a:endParaRPr lang="zh-CN" sz="1800" ker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2709506" y="3755053"/>
            <a:ext cx="3346011" cy="2163613"/>
            <a:chOff x="2707926" y="3994477"/>
            <a:chExt cx="3346787" cy="2164114"/>
          </a:xfrm>
        </p:grpSpPr>
        <p:sp>
          <p:nvSpPr>
            <p:cNvPr id="37" name="任意多边形 36"/>
            <p:cNvSpPr/>
            <p:nvPr/>
          </p:nvSpPr>
          <p:spPr>
            <a:xfrm>
              <a:off x="2707926" y="4101190"/>
              <a:ext cx="3267694" cy="2057401"/>
            </a:xfrm>
            <a:custGeom>
              <a:avLst/>
              <a:gdLst>
                <a:gd name="connsiteX0" fmla="*/ 2947444 w 3267694"/>
                <a:gd name="connsiteY0" fmla="*/ 0 h 2057401"/>
                <a:gd name="connsiteX1" fmla="*/ 3267694 w 3267694"/>
                <a:gd name="connsiteY1" fmla="*/ 0 h 2057401"/>
                <a:gd name="connsiteX2" fmla="*/ 3267694 w 3267694"/>
                <a:gd name="connsiteY2" fmla="*/ 320251 h 2057401"/>
                <a:gd name="connsiteX3" fmla="*/ 0 w 3267694"/>
                <a:gd name="connsiteY3" fmla="*/ 0 h 2057401"/>
                <a:gd name="connsiteX4" fmla="*/ 2544104 w 3267694"/>
                <a:gd name="connsiteY4" fmla="*/ 0 h 2057401"/>
                <a:gd name="connsiteX5" fmla="*/ 3267694 w 3267694"/>
                <a:gd name="connsiteY5" fmla="*/ 723591 h 2057401"/>
                <a:gd name="connsiteX6" fmla="*/ 3267694 w 3267694"/>
                <a:gd name="connsiteY6" fmla="*/ 2057401 h 2057401"/>
                <a:gd name="connsiteX7" fmla="*/ 0 w 3267694"/>
                <a:gd name="connsiteY7" fmla="*/ 2057401 h 205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7694" h="2057401">
                  <a:moveTo>
                    <a:pt x="2947444" y="0"/>
                  </a:moveTo>
                  <a:lnTo>
                    <a:pt x="3267694" y="0"/>
                  </a:lnTo>
                  <a:lnTo>
                    <a:pt x="3267694" y="320251"/>
                  </a:lnTo>
                  <a:close/>
                  <a:moveTo>
                    <a:pt x="0" y="0"/>
                  </a:moveTo>
                  <a:lnTo>
                    <a:pt x="2544104" y="0"/>
                  </a:lnTo>
                  <a:lnTo>
                    <a:pt x="3267694" y="723591"/>
                  </a:lnTo>
                  <a:lnTo>
                    <a:pt x="3267694" y="2057401"/>
                  </a:lnTo>
                  <a:lnTo>
                    <a:pt x="0" y="2057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8" name="文本框 32"/>
            <p:cNvSpPr txBox="1"/>
            <p:nvPr/>
          </p:nvSpPr>
          <p:spPr>
            <a:xfrm>
              <a:off x="5723166" y="3994477"/>
              <a:ext cx="331547" cy="383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3184799" y="4259967"/>
              <a:ext cx="2687308" cy="1806358"/>
              <a:chOff x="3175645" y="1680746"/>
              <a:chExt cx="2687308" cy="1806358"/>
            </a:xfrm>
          </p:grpSpPr>
          <p:sp>
            <p:nvSpPr>
              <p:cNvPr id="40" name="文本框 44"/>
              <p:cNvSpPr txBox="1"/>
              <p:nvPr/>
            </p:nvSpPr>
            <p:spPr>
              <a:xfrm>
                <a:off x="3349040" y="1680746"/>
                <a:ext cx="1605652" cy="522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3765"/>
                <a:r>
                  <a:rPr lang="zh-CN" altLang="en-US" sz="2800" b="1" kern="0" dirty="0">
                    <a:solidFill>
                      <a:srgbClr val="78BEB9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作品展示</a:t>
                </a:r>
                <a:endParaRPr lang="zh-CN" altLang="en-US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3175645" y="2195215"/>
                <a:ext cx="2687308" cy="1291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913765">
                  <a:lnSpc>
                    <a:spcPct val="150000"/>
                  </a:lnSpc>
                  <a:buClrTx/>
                  <a:buSzTx/>
                  <a:buFontTx/>
                  <a:defRPr/>
                </a:pPr>
                <a:r>
                  <a:rPr lang="zh-CN" sz="16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涂色流畅，</a:t>
                </a:r>
                <a:r>
                  <a:rPr lang="zh-CN" sz="1800" b="1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色彩</a:t>
                </a:r>
                <a:r>
                  <a:rPr lang="zh-CN" sz="16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明快，抓住主要</a:t>
                </a:r>
                <a:r>
                  <a:rPr lang="zh-CN" sz="1800" b="1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特征。</a:t>
                </a:r>
                <a:endParaRPr lang="zh-CN" sz="1800" ker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algn="just" defTabSz="913765">
                  <a:lnSpc>
                    <a:spcPct val="150000"/>
                  </a:lnSpc>
                  <a:buClrTx/>
                  <a:buSzTx/>
                  <a:buFontTx/>
                  <a:defRPr/>
                </a:pPr>
                <a:endParaRPr lang="zh-CN" sz="1600" ker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</p:grpSp>
      <p:cxnSp>
        <p:nvCxnSpPr>
          <p:cNvPr id="44" name="直接连接符 43"/>
          <p:cNvCxnSpPr/>
          <p:nvPr>
            <p:custDataLst>
              <p:tags r:id="rId2"/>
            </p:custDataLst>
          </p:nvPr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椭圆 44"/>
          <p:cNvSpPr/>
          <p:nvPr>
            <p:custDataLst>
              <p:tags r:id="rId3"/>
            </p:custDataLst>
          </p:nvPr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46" name="椭圆 45"/>
          <p:cNvSpPr/>
          <p:nvPr>
            <p:custDataLst>
              <p:tags r:id="rId4"/>
            </p:custDataLst>
          </p:nvPr>
        </p:nvSpPr>
        <p:spPr>
          <a:xfrm>
            <a:off x="9264046" y="18859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7" name="椭圆 46"/>
          <p:cNvSpPr/>
          <p:nvPr>
            <p:custDataLst>
              <p:tags r:id="rId5"/>
            </p:custDataLst>
          </p:nvPr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8" name="椭圆 47"/>
          <p:cNvSpPr/>
          <p:nvPr>
            <p:custDataLst>
              <p:tags r:id="rId6"/>
            </p:custDataLst>
          </p:nvPr>
        </p:nvSpPr>
        <p:spPr>
          <a:xfrm>
            <a:off x="9360249" y="27749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18"/>
          <p:cNvSpPr txBox="1"/>
          <p:nvPr>
            <p:custDataLst>
              <p:tags r:id="rId7"/>
            </p:custDataLst>
          </p:nvPr>
        </p:nvSpPr>
        <p:spPr>
          <a:xfrm>
            <a:off x="9354851" y="32829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任务实施</a:t>
            </a:r>
          </a:p>
        </p:txBody>
      </p:sp>
      <p:sp>
        <p:nvSpPr>
          <p:cNvPr id="50" name="椭圆 49"/>
          <p:cNvSpPr/>
          <p:nvPr>
            <p:custDataLst>
              <p:tags r:id="rId8"/>
            </p:custDataLst>
          </p:nvPr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42"/>
          <p:cNvSpPr txBox="1"/>
          <p:nvPr>
            <p:custDataLst>
              <p:tags r:id="rId9"/>
            </p:custDataLst>
          </p:nvPr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</a:p>
        </p:txBody>
      </p:sp>
      <p:sp>
        <p:nvSpPr>
          <p:cNvPr id="52" name="椭圆 51"/>
          <p:cNvSpPr/>
          <p:nvPr>
            <p:custDataLst>
              <p:tags r:id="rId10"/>
            </p:custDataLst>
          </p:nvPr>
        </p:nvSpPr>
        <p:spPr>
          <a:xfrm>
            <a:off x="7896225" y="305435"/>
            <a:ext cx="733425" cy="7429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3" name="椭圆 52"/>
          <p:cNvSpPr/>
          <p:nvPr>
            <p:custDataLst>
              <p:tags r:id="rId11"/>
            </p:custDataLst>
          </p:nvPr>
        </p:nvSpPr>
        <p:spPr>
          <a:xfrm>
            <a:off x="7950835" y="376555"/>
            <a:ext cx="623570" cy="59690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42"/>
          <p:cNvSpPr txBox="1"/>
          <p:nvPr>
            <p:custDataLst>
              <p:tags r:id="rId12"/>
            </p:custDataLst>
          </p:nvPr>
        </p:nvSpPr>
        <p:spPr>
          <a:xfrm>
            <a:off x="7929880" y="361950"/>
            <a:ext cx="666115" cy="6273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任务准备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5" name="椭圆 54"/>
          <p:cNvSpPr/>
          <p:nvPr>
            <p:custDataLst>
              <p:tags r:id="rId13"/>
            </p:custDataLst>
          </p:nvPr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6" name="椭圆 55"/>
          <p:cNvSpPr/>
          <p:nvPr>
            <p:custDataLst>
              <p:tags r:id="rId14"/>
            </p:custDataLst>
          </p:nvPr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42"/>
          <p:cNvSpPr txBox="1"/>
          <p:nvPr>
            <p:custDataLst>
              <p:tags r:id="rId15"/>
            </p:custDataLst>
          </p:nvPr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9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6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9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6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34216" y="40871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分组练习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45" y="6235583"/>
            <a:ext cx="586317" cy="624020"/>
          </a:xfrm>
          <a:prstGeom prst="rect">
            <a:avLst/>
          </a:prstGeom>
        </p:spPr>
      </p:pic>
      <p:grpSp>
        <p:nvGrpSpPr>
          <p:cNvPr id="63" name="Group 24"/>
          <p:cNvGrpSpPr/>
          <p:nvPr/>
        </p:nvGrpSpPr>
        <p:grpSpPr>
          <a:xfrm>
            <a:off x="7068185" y="170180"/>
            <a:ext cx="4927600" cy="1137285"/>
            <a:chOff x="2187746" y="2123279"/>
            <a:chExt cx="1927113" cy="1931011"/>
          </a:xfrm>
        </p:grpSpPr>
        <p:sp>
          <p:nvSpPr>
            <p:cNvPr id="64" name="任意多边形 82"/>
            <p:cNvSpPr/>
            <p:nvPr>
              <p:custDataLst>
                <p:tags r:id="rId20"/>
              </p:custDataLst>
            </p:nvPr>
          </p:nvSpPr>
          <p:spPr bwMode="auto">
            <a:xfrm rot="5400000">
              <a:off x="2185797" y="2125228"/>
              <a:ext cx="1931011" cy="1927113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任意多边形 83"/>
            <p:cNvSpPr/>
            <p:nvPr>
              <p:custDataLst>
                <p:tags r:id="rId21"/>
              </p:custDataLst>
            </p:nvPr>
          </p:nvSpPr>
          <p:spPr bwMode="auto">
            <a:xfrm rot="16200000">
              <a:off x="2199710" y="2139114"/>
              <a:ext cx="1903185" cy="1899341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椭圆 80"/>
            <p:cNvSpPr/>
            <p:nvPr>
              <p:custDataLst>
                <p:tags r:id="rId22"/>
              </p:custDataLst>
            </p:nvPr>
          </p:nvSpPr>
          <p:spPr bwMode="auto">
            <a:xfrm>
              <a:off x="2249334" y="2390666"/>
              <a:ext cx="1811387" cy="1396236"/>
            </a:xfrm>
            <a:prstGeom prst="roundRect">
              <a:avLst/>
            </a:prstGeom>
            <a:solidFill>
              <a:srgbClr val="78BEB9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2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翻一翻</a:t>
              </a:r>
              <a:r>
                <a:rPr lang="en-US" altLang="zh-CN" sz="32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</a:t>
              </a:r>
              <a:r>
                <a:rPr lang="zh-CN" altLang="en-US" sz="32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领任务</a:t>
              </a:r>
            </a:p>
          </p:txBody>
        </p:sp>
      </p:grpSp>
      <p:sp>
        <p:nvSpPr>
          <p:cNvPr id="89" name="椭圆 88"/>
          <p:cNvSpPr/>
          <p:nvPr>
            <p:custDataLst>
              <p:tags r:id="rId2"/>
            </p:custDataLst>
          </p:nvPr>
        </p:nvSpPr>
        <p:spPr>
          <a:xfrm>
            <a:off x="1491615" y="1753870"/>
            <a:ext cx="2291080" cy="226949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r>
              <a:rPr lang="zh-CN" altLang="en-US" sz="2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色彩的明度练习</a:t>
            </a:r>
          </a:p>
        </p:txBody>
      </p:sp>
      <p:sp>
        <p:nvSpPr>
          <p:cNvPr id="93" name="椭圆 92"/>
          <p:cNvSpPr/>
          <p:nvPr>
            <p:custDataLst>
              <p:tags r:id="rId3"/>
            </p:custDataLst>
          </p:nvPr>
        </p:nvSpPr>
        <p:spPr>
          <a:xfrm>
            <a:off x="4279900" y="4263390"/>
            <a:ext cx="2291080" cy="226949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r>
              <a:rPr lang="zh-CN" altLang="en-US" sz="2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冷色调调配练习</a:t>
            </a:r>
          </a:p>
        </p:txBody>
      </p:sp>
      <p:sp>
        <p:nvSpPr>
          <p:cNvPr id="97" name="椭圆 96"/>
          <p:cNvSpPr/>
          <p:nvPr>
            <p:custDataLst>
              <p:tags r:id="rId4"/>
            </p:custDataLst>
          </p:nvPr>
        </p:nvSpPr>
        <p:spPr>
          <a:xfrm>
            <a:off x="5187315" y="1557020"/>
            <a:ext cx="2291080" cy="226949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r>
              <a:rPr lang="zh-CN" altLang="en-US" sz="2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色彩的纯度练习</a:t>
            </a:r>
          </a:p>
        </p:txBody>
      </p:sp>
      <p:sp>
        <p:nvSpPr>
          <p:cNvPr id="101" name="椭圆 100"/>
          <p:cNvSpPr/>
          <p:nvPr>
            <p:custDataLst>
              <p:tags r:id="rId5"/>
            </p:custDataLst>
          </p:nvPr>
        </p:nvSpPr>
        <p:spPr>
          <a:xfrm>
            <a:off x="7943215" y="4073525"/>
            <a:ext cx="2291080" cy="226949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r>
              <a:rPr lang="zh-CN" altLang="en-US" sz="2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暖色调调配练习</a:t>
            </a:r>
          </a:p>
        </p:txBody>
      </p:sp>
      <p:grpSp>
        <p:nvGrpSpPr>
          <p:cNvPr id="40" name="卡牌3"/>
          <p:cNvGrpSpPr/>
          <p:nvPr/>
        </p:nvGrpSpPr>
        <p:grpSpPr>
          <a:xfrm>
            <a:off x="3966852" y="4241334"/>
            <a:ext cx="2627247" cy="2397582"/>
            <a:chOff x="1422889" y="1324578"/>
            <a:chExt cx="1971148" cy="1798186"/>
          </a:xfrm>
        </p:grpSpPr>
        <p:grpSp>
          <p:nvGrpSpPr>
            <p:cNvPr id="41" name="组合 40"/>
            <p:cNvGrpSpPr/>
            <p:nvPr/>
          </p:nvGrpSpPr>
          <p:grpSpPr>
            <a:xfrm>
              <a:off x="1599479" y="1324578"/>
              <a:ext cx="1794558" cy="1798186"/>
              <a:chOff x="972024" y="1336728"/>
              <a:chExt cx="1755524" cy="1759073"/>
            </a:xfrm>
          </p:grpSpPr>
          <p:grpSp>
            <p:nvGrpSpPr>
              <p:cNvPr id="47" name="组合 79"/>
              <p:cNvGrpSpPr/>
              <p:nvPr/>
            </p:nvGrpSpPr>
            <p:grpSpPr bwMode="auto">
              <a:xfrm>
                <a:off x="972024" y="1336728"/>
                <a:ext cx="1755524" cy="1759073"/>
                <a:chOff x="6379729" y="2488774"/>
                <a:chExt cx="2513016" cy="2513016"/>
              </a:xfrm>
            </p:grpSpPr>
            <p:sp>
              <p:nvSpPr>
                <p:cNvPr id="49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0" name="任意多边形 83"/>
                <p:cNvSpPr/>
                <p:nvPr/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8" name="椭圆 10"/>
              <p:cNvSpPr>
                <a:spLocks noChangeArrowheads="1"/>
              </p:cNvSpPr>
              <p:nvPr/>
            </p:nvSpPr>
            <p:spPr bwMode="auto">
              <a:xfrm>
                <a:off x="1048872" y="1414732"/>
                <a:ext cx="1601828" cy="1603064"/>
              </a:xfrm>
              <a:prstGeom prst="ellipse">
                <a:avLst/>
              </a:prstGeom>
              <a:blipFill dpi="0" rotWithShape="1">
                <a:blip r:embed="rId30"/>
                <a:srcRect/>
                <a:stretch>
                  <a:fillRect l="-10000" t="-10000" r="-10000" b="-10000"/>
                </a:stretch>
              </a:blipFill>
              <a:ln w="12700">
                <a:noFill/>
                <a:miter lim="800000"/>
              </a:ln>
              <a:effectLst>
                <a:innerShdw blurRad="63500" dist="25400" dir="189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>
                  <a:defRPr/>
                </a:pPr>
                <a:endParaRPr lang="zh-CN" altLang="zh-CN" sz="1800" ker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422889" y="1497707"/>
              <a:ext cx="510293" cy="511325"/>
              <a:chOff x="1589596" y="810715"/>
              <a:chExt cx="2340698" cy="2345431"/>
            </a:xfrm>
          </p:grpSpPr>
          <p:grpSp>
            <p:nvGrpSpPr>
              <p:cNvPr id="43" name="组合 79"/>
              <p:cNvGrpSpPr/>
              <p:nvPr/>
            </p:nvGrpSpPr>
            <p:grpSpPr bwMode="auto">
              <a:xfrm>
                <a:off x="1589596" y="810715"/>
                <a:ext cx="2340698" cy="2345431"/>
                <a:chOff x="6379729" y="2488774"/>
                <a:chExt cx="2513016" cy="2513016"/>
              </a:xfrm>
            </p:grpSpPr>
            <p:sp>
              <p:nvSpPr>
                <p:cNvPr id="45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" name="任意多边形 83"/>
                <p:cNvSpPr/>
                <p:nvPr/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4" name="椭圆 80"/>
              <p:cNvSpPr/>
              <p:nvPr/>
            </p:nvSpPr>
            <p:spPr bwMode="auto">
              <a:xfrm>
                <a:off x="1932719" y="1141999"/>
                <a:ext cx="1691508" cy="1694936"/>
              </a:xfrm>
              <a:prstGeom prst="ellipse">
                <a:avLst/>
              </a:prstGeom>
              <a:solidFill>
                <a:srgbClr val="78BEB9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lang="zh-CN" altLang="en-US" sz="18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58" name="卡牌4"/>
          <p:cNvGrpSpPr/>
          <p:nvPr/>
        </p:nvGrpSpPr>
        <p:grpSpPr>
          <a:xfrm>
            <a:off x="7626992" y="4047659"/>
            <a:ext cx="2627247" cy="2397582"/>
            <a:chOff x="1422889" y="1324578"/>
            <a:chExt cx="1971148" cy="1798186"/>
          </a:xfrm>
        </p:grpSpPr>
        <p:grpSp>
          <p:nvGrpSpPr>
            <p:cNvPr id="59" name="组合 58"/>
            <p:cNvGrpSpPr/>
            <p:nvPr/>
          </p:nvGrpSpPr>
          <p:grpSpPr>
            <a:xfrm>
              <a:off x="1599479" y="1324578"/>
              <a:ext cx="1794558" cy="1798186"/>
              <a:chOff x="972024" y="1336728"/>
              <a:chExt cx="1755524" cy="1759073"/>
            </a:xfrm>
          </p:grpSpPr>
          <p:grpSp>
            <p:nvGrpSpPr>
              <p:cNvPr id="60" name="组合 79"/>
              <p:cNvGrpSpPr/>
              <p:nvPr/>
            </p:nvGrpSpPr>
            <p:grpSpPr bwMode="auto">
              <a:xfrm>
                <a:off x="972024" y="1336728"/>
                <a:ext cx="1755524" cy="1759073"/>
                <a:chOff x="6379729" y="2488774"/>
                <a:chExt cx="2513016" cy="2513016"/>
              </a:xfrm>
            </p:grpSpPr>
            <p:sp>
              <p:nvSpPr>
                <p:cNvPr id="61" name="任意多边形 82"/>
                <p:cNvSpPr/>
                <p:nvPr>
                  <p:custDataLst>
                    <p:tags r:id="rId18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2" name="任意多边形 83"/>
                <p:cNvSpPr/>
                <p:nvPr>
                  <p:custDataLst>
                    <p:tags r:id="rId19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7" name="椭圆 10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048872" y="1414732"/>
                <a:ext cx="1601828" cy="1603064"/>
              </a:xfrm>
              <a:prstGeom prst="ellipse">
                <a:avLst/>
              </a:prstGeom>
              <a:blipFill dpi="0" rotWithShape="1">
                <a:blip r:embed="rId30"/>
                <a:srcRect/>
                <a:stretch>
                  <a:fillRect l="-10000" t="-10000" r="-10000" b="-10000"/>
                </a:stretch>
              </a:blipFill>
              <a:ln w="12700">
                <a:noFill/>
                <a:miter lim="800000"/>
              </a:ln>
              <a:effectLst>
                <a:innerShdw blurRad="63500" dist="25400" dir="189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>
                  <a:defRPr/>
                </a:pPr>
                <a:endParaRPr lang="zh-CN" altLang="zh-CN" sz="1800" ker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1422889" y="1497707"/>
              <a:ext cx="510293" cy="511325"/>
              <a:chOff x="1589596" y="810715"/>
              <a:chExt cx="2340698" cy="2345431"/>
            </a:xfrm>
          </p:grpSpPr>
          <p:grpSp>
            <p:nvGrpSpPr>
              <p:cNvPr id="69" name="组合 79"/>
              <p:cNvGrpSpPr/>
              <p:nvPr/>
            </p:nvGrpSpPr>
            <p:grpSpPr bwMode="auto">
              <a:xfrm>
                <a:off x="1589596" y="810715"/>
                <a:ext cx="2340698" cy="2345431"/>
                <a:chOff x="6379729" y="2488774"/>
                <a:chExt cx="2513016" cy="2513016"/>
              </a:xfrm>
            </p:grpSpPr>
            <p:sp>
              <p:nvSpPr>
                <p:cNvPr id="70" name="任意多边形 82"/>
                <p:cNvSpPr/>
                <p:nvPr>
                  <p:custDataLst>
                    <p:tags r:id="rId15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1" name="任意多边形 83"/>
                <p:cNvSpPr/>
                <p:nvPr>
                  <p:custDataLst>
                    <p:tags r:id="rId16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2" name="椭圆 80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932719" y="1141999"/>
                <a:ext cx="1691508" cy="1694936"/>
              </a:xfrm>
              <a:prstGeom prst="ellipse">
                <a:avLst/>
              </a:prstGeom>
              <a:solidFill>
                <a:srgbClr val="78BEB9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4</a:t>
                </a:r>
              </a:p>
            </p:txBody>
          </p:sp>
        </p:grpSp>
      </p:grpSp>
      <p:pic>
        <p:nvPicPr>
          <p:cNvPr id="7" name="图片 20" descr="色彩的三个属性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/>
          <a:srcRect l="74346" t="28721" r="17959" b="47118"/>
          <a:stretch>
            <a:fillRect/>
          </a:stretch>
        </p:blipFill>
        <p:spPr>
          <a:xfrm rot="16200000">
            <a:off x="2380615" y="2740025"/>
            <a:ext cx="512445" cy="1457960"/>
          </a:xfrm>
          <a:prstGeom prst="rect">
            <a:avLst/>
          </a:prstGeom>
        </p:spPr>
      </p:pic>
      <p:grpSp>
        <p:nvGrpSpPr>
          <p:cNvPr id="12" name="卡牌1"/>
          <p:cNvGrpSpPr/>
          <p:nvPr/>
        </p:nvGrpSpPr>
        <p:grpSpPr>
          <a:xfrm>
            <a:off x="1220775" y="1711977"/>
            <a:ext cx="2627247" cy="2397582"/>
            <a:chOff x="1422889" y="1324578"/>
            <a:chExt cx="1971148" cy="1798186"/>
          </a:xfrm>
        </p:grpSpPr>
        <p:grpSp>
          <p:nvGrpSpPr>
            <p:cNvPr id="13" name="组合 12"/>
            <p:cNvGrpSpPr/>
            <p:nvPr/>
          </p:nvGrpSpPr>
          <p:grpSpPr>
            <a:xfrm>
              <a:off x="1599479" y="1324578"/>
              <a:ext cx="1794558" cy="1798186"/>
              <a:chOff x="972024" y="1336728"/>
              <a:chExt cx="1755524" cy="1759073"/>
            </a:xfrm>
          </p:grpSpPr>
          <p:grpSp>
            <p:nvGrpSpPr>
              <p:cNvPr id="19" name="组合 79"/>
              <p:cNvGrpSpPr/>
              <p:nvPr/>
            </p:nvGrpSpPr>
            <p:grpSpPr bwMode="auto">
              <a:xfrm>
                <a:off x="972024" y="1336728"/>
                <a:ext cx="1755524" cy="1759073"/>
                <a:chOff x="6379729" y="2488774"/>
                <a:chExt cx="2513016" cy="2513016"/>
              </a:xfrm>
            </p:grpSpPr>
            <p:sp>
              <p:nvSpPr>
                <p:cNvPr id="27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" name="任意多边形 83"/>
                <p:cNvSpPr/>
                <p:nvPr/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6" name="椭圆 10"/>
              <p:cNvSpPr>
                <a:spLocks noChangeArrowheads="1"/>
              </p:cNvSpPr>
              <p:nvPr/>
            </p:nvSpPr>
            <p:spPr bwMode="auto">
              <a:xfrm>
                <a:off x="1048872" y="1414732"/>
                <a:ext cx="1601829" cy="1603064"/>
              </a:xfrm>
              <a:prstGeom prst="ellipse">
                <a:avLst/>
              </a:prstGeom>
              <a:blipFill dpi="0" rotWithShape="1">
                <a:blip r:embed="rId30"/>
                <a:srcRect/>
                <a:stretch>
                  <a:fillRect l="-10000" t="-10000" r="-10000" b="-10000"/>
                </a:stretch>
              </a:blipFill>
              <a:ln w="12700">
                <a:noFill/>
                <a:miter lim="800000"/>
              </a:ln>
              <a:effectLst>
                <a:innerShdw blurRad="63500" dist="25400" dir="1866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>
                  <a:defRPr/>
                </a:pPr>
                <a:endParaRPr lang="zh-CN" altLang="zh-CN" sz="1800" ker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422889" y="1497707"/>
              <a:ext cx="510293" cy="511325"/>
              <a:chOff x="1589596" y="810715"/>
              <a:chExt cx="2340698" cy="2345431"/>
            </a:xfrm>
          </p:grpSpPr>
          <p:grpSp>
            <p:nvGrpSpPr>
              <p:cNvPr id="15" name="组合 79"/>
              <p:cNvGrpSpPr/>
              <p:nvPr/>
            </p:nvGrpSpPr>
            <p:grpSpPr bwMode="auto">
              <a:xfrm>
                <a:off x="1589596" y="810715"/>
                <a:ext cx="2340698" cy="2345431"/>
                <a:chOff x="6379729" y="2488774"/>
                <a:chExt cx="2513016" cy="2513016"/>
              </a:xfrm>
            </p:grpSpPr>
            <p:sp>
              <p:nvSpPr>
                <p:cNvPr id="17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" name="任意多边形 83"/>
                <p:cNvSpPr/>
                <p:nvPr/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6" name="椭圆 80"/>
              <p:cNvSpPr/>
              <p:nvPr/>
            </p:nvSpPr>
            <p:spPr bwMode="auto">
              <a:xfrm>
                <a:off x="1932719" y="1141999"/>
                <a:ext cx="1691508" cy="1694936"/>
              </a:xfrm>
              <a:prstGeom prst="ellipse">
                <a:avLst/>
              </a:prstGeom>
              <a:solidFill>
                <a:srgbClr val="78BEB9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endParaRPr lang="zh-CN" altLang="en-US" sz="18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pic>
        <p:nvPicPr>
          <p:cNvPr id="30" name="图片 19" descr="色彩的三个属性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/>
          <a:srcRect l="62140" t="26831" r="31491" b="42905"/>
          <a:stretch>
            <a:fillRect/>
          </a:stretch>
        </p:blipFill>
        <p:spPr>
          <a:xfrm rot="16200000">
            <a:off x="6095365" y="2350135"/>
            <a:ext cx="410210" cy="1704340"/>
          </a:xfrm>
          <a:prstGeom prst="rect">
            <a:avLst/>
          </a:prstGeom>
        </p:spPr>
      </p:pic>
      <p:grpSp>
        <p:nvGrpSpPr>
          <p:cNvPr id="8" name="卡牌2"/>
          <p:cNvGrpSpPr/>
          <p:nvPr/>
        </p:nvGrpSpPr>
        <p:grpSpPr>
          <a:xfrm>
            <a:off x="4858568" y="1493054"/>
            <a:ext cx="2627247" cy="2397582"/>
            <a:chOff x="1422889" y="1324578"/>
            <a:chExt cx="1971148" cy="1798186"/>
          </a:xfrm>
        </p:grpSpPr>
        <p:grpSp>
          <p:nvGrpSpPr>
            <p:cNvPr id="9" name="组合 8"/>
            <p:cNvGrpSpPr/>
            <p:nvPr/>
          </p:nvGrpSpPr>
          <p:grpSpPr>
            <a:xfrm>
              <a:off x="1599479" y="1324578"/>
              <a:ext cx="1794558" cy="1798186"/>
              <a:chOff x="972024" y="1336728"/>
              <a:chExt cx="1755524" cy="1759073"/>
            </a:xfrm>
          </p:grpSpPr>
          <p:grpSp>
            <p:nvGrpSpPr>
              <p:cNvPr id="10" name="组合 79"/>
              <p:cNvGrpSpPr/>
              <p:nvPr/>
            </p:nvGrpSpPr>
            <p:grpSpPr bwMode="auto">
              <a:xfrm>
                <a:off x="972024" y="1336728"/>
                <a:ext cx="1755524" cy="1759073"/>
                <a:chOff x="6379729" y="2488774"/>
                <a:chExt cx="2513016" cy="2513016"/>
              </a:xfrm>
            </p:grpSpPr>
            <p:sp>
              <p:nvSpPr>
                <p:cNvPr id="11" name="任意多边形 82"/>
                <p:cNvSpPr/>
                <p:nvPr>
                  <p:custDataLst>
                    <p:tags r:id="rId12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" name="任意多边形 83"/>
                <p:cNvSpPr/>
                <p:nvPr>
                  <p:custDataLst>
                    <p:tags r:id="rId13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2" name="椭圆 10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048872" y="1414732"/>
                <a:ext cx="1601829" cy="1603064"/>
              </a:xfrm>
              <a:prstGeom prst="ellipse">
                <a:avLst/>
              </a:prstGeom>
              <a:blipFill dpi="0" rotWithShape="1">
                <a:blip r:embed="rId30"/>
                <a:srcRect/>
                <a:stretch>
                  <a:fillRect l="-10000" t="-10000" r="-10000" b="-10000"/>
                </a:stretch>
              </a:blipFill>
              <a:ln w="12700">
                <a:noFill/>
                <a:miter lim="800000"/>
              </a:ln>
              <a:effectLst>
                <a:innerShdw blurRad="63500" dist="25400" dir="1866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>
                  <a:defRPr/>
                </a:pPr>
                <a:endParaRPr lang="zh-CN" altLang="zh-CN" sz="1800" ker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1422889" y="1497707"/>
              <a:ext cx="510293" cy="511325"/>
              <a:chOff x="1589596" y="810715"/>
              <a:chExt cx="2340698" cy="2345431"/>
            </a:xfrm>
          </p:grpSpPr>
          <p:grpSp>
            <p:nvGrpSpPr>
              <p:cNvPr id="54" name="组合 79"/>
              <p:cNvGrpSpPr/>
              <p:nvPr/>
            </p:nvGrpSpPr>
            <p:grpSpPr bwMode="auto">
              <a:xfrm>
                <a:off x="1589596" y="810715"/>
                <a:ext cx="2340698" cy="2345431"/>
                <a:chOff x="6379729" y="2488774"/>
                <a:chExt cx="2513016" cy="2513016"/>
              </a:xfrm>
            </p:grpSpPr>
            <p:sp>
              <p:nvSpPr>
                <p:cNvPr id="55" name="任意多边形 82"/>
                <p:cNvSpPr/>
                <p:nvPr>
                  <p:custDataLst>
                    <p:tags r:id="rId9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6" name="任意多边形 83"/>
                <p:cNvSpPr/>
                <p:nvPr>
                  <p:custDataLst>
                    <p:tags r:id="rId10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7" name="椭圆 80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932719" y="1141999"/>
                <a:ext cx="1691508" cy="1694936"/>
              </a:xfrm>
              <a:prstGeom prst="ellipse">
                <a:avLst/>
              </a:prstGeom>
              <a:solidFill>
                <a:srgbClr val="78BEB9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8688070" y="1610360"/>
            <a:ext cx="3119120" cy="3339465"/>
            <a:chOff x="3073918" y="203757"/>
            <a:chExt cx="1017887" cy="491907"/>
          </a:xfrm>
        </p:grpSpPr>
        <p:sp>
          <p:nvSpPr>
            <p:cNvPr id="8" name="任意多边形 82"/>
            <p:cNvSpPr/>
            <p:nvPr/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任意多边形 83"/>
            <p:cNvSpPr/>
            <p:nvPr/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2" name="矩形 61"/>
          <p:cNvSpPr/>
          <p:nvPr/>
        </p:nvSpPr>
        <p:spPr>
          <a:xfrm>
            <a:off x="1568506" y="376330"/>
            <a:ext cx="4171315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任务实施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小组合作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分组练习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64" name="组合 63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grpSp>
        <p:nvGrpSpPr>
          <p:cNvPr id="70" name="组合 69"/>
          <p:cNvGrpSpPr/>
          <p:nvPr/>
        </p:nvGrpSpPr>
        <p:grpSpPr>
          <a:xfrm>
            <a:off x="7479665" y="3068320"/>
            <a:ext cx="782320" cy="424180"/>
            <a:chOff x="16866" y="5824"/>
            <a:chExt cx="1232" cy="668"/>
          </a:xfrm>
        </p:grpSpPr>
        <p:sp>
          <p:nvSpPr>
            <p:cNvPr id="71" name="矩形 70"/>
            <p:cNvSpPr/>
            <p:nvPr/>
          </p:nvSpPr>
          <p:spPr>
            <a:xfrm>
              <a:off x="17445" y="6030"/>
              <a:ext cx="77" cy="258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  <a:miter lim="800000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17225" y="6030"/>
              <a:ext cx="163" cy="258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  <a:miter lim="800000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16866" y="6030"/>
              <a:ext cx="302" cy="258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  <a:miter lim="800000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等腰三角形 73"/>
            <p:cNvSpPr/>
            <p:nvPr/>
          </p:nvSpPr>
          <p:spPr>
            <a:xfrm rot="5400000">
              <a:off x="17476" y="5870"/>
              <a:ext cx="668" cy="577"/>
            </a:xfrm>
            <a:prstGeom prst="triangl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  <a:miter lim="800000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35280" y="2543175"/>
            <a:ext cx="2995930" cy="2987040"/>
            <a:chOff x="3073918" y="203757"/>
            <a:chExt cx="1017887" cy="491907"/>
          </a:xfrm>
        </p:grpSpPr>
        <p:sp>
          <p:nvSpPr>
            <p:cNvPr id="4" name="任意多边形 82"/>
            <p:cNvSpPr/>
            <p:nvPr>
              <p:custDataLst>
                <p:tags r:id="rId20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任意多边形 83"/>
            <p:cNvSpPr/>
            <p:nvPr>
              <p:custDataLst>
                <p:tags r:id="rId21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47440" y="2521585"/>
            <a:ext cx="2995930" cy="2987040"/>
            <a:chOff x="3073918" y="203757"/>
            <a:chExt cx="1017887" cy="491907"/>
          </a:xfrm>
        </p:grpSpPr>
        <p:sp>
          <p:nvSpPr>
            <p:cNvPr id="19" name="任意多边形 82"/>
            <p:cNvSpPr/>
            <p:nvPr>
              <p:custDataLst>
                <p:tags r:id="rId18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任意多边形 83"/>
            <p:cNvSpPr/>
            <p:nvPr>
              <p:custDataLst>
                <p:tags r:id="rId19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44" name="直接连接符 43"/>
          <p:cNvCxnSpPr/>
          <p:nvPr>
            <p:custDataLst>
              <p:tags r:id="rId2"/>
            </p:custDataLst>
          </p:nvPr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椭圆 44"/>
          <p:cNvSpPr/>
          <p:nvPr>
            <p:custDataLst>
              <p:tags r:id="rId3"/>
            </p:custDataLst>
          </p:nvPr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46" name="椭圆 45"/>
          <p:cNvSpPr/>
          <p:nvPr>
            <p:custDataLst>
              <p:tags r:id="rId4"/>
            </p:custDataLst>
          </p:nvPr>
        </p:nvSpPr>
        <p:spPr>
          <a:xfrm>
            <a:off x="9264046" y="18859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7" name="椭圆 46"/>
          <p:cNvSpPr/>
          <p:nvPr>
            <p:custDataLst>
              <p:tags r:id="rId5"/>
            </p:custDataLst>
          </p:nvPr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8" name="椭圆 47"/>
          <p:cNvSpPr/>
          <p:nvPr>
            <p:custDataLst>
              <p:tags r:id="rId6"/>
            </p:custDataLst>
          </p:nvPr>
        </p:nvSpPr>
        <p:spPr>
          <a:xfrm>
            <a:off x="9360249" y="27749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18"/>
          <p:cNvSpPr txBox="1"/>
          <p:nvPr>
            <p:custDataLst>
              <p:tags r:id="rId7"/>
            </p:custDataLst>
          </p:nvPr>
        </p:nvSpPr>
        <p:spPr>
          <a:xfrm>
            <a:off x="9354851" y="32829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任务实施</a:t>
            </a:r>
          </a:p>
        </p:txBody>
      </p:sp>
      <p:sp>
        <p:nvSpPr>
          <p:cNvPr id="50" name="椭圆 49"/>
          <p:cNvSpPr/>
          <p:nvPr>
            <p:custDataLst>
              <p:tags r:id="rId8"/>
            </p:custDataLst>
          </p:nvPr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42"/>
          <p:cNvSpPr txBox="1"/>
          <p:nvPr>
            <p:custDataLst>
              <p:tags r:id="rId9"/>
            </p:custDataLst>
          </p:nvPr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2" name="椭圆 51"/>
          <p:cNvSpPr/>
          <p:nvPr>
            <p:custDataLst>
              <p:tags r:id="rId10"/>
            </p:custDataLst>
          </p:nvPr>
        </p:nvSpPr>
        <p:spPr>
          <a:xfrm>
            <a:off x="7896225" y="305435"/>
            <a:ext cx="733425" cy="7429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3" name="椭圆 52"/>
          <p:cNvSpPr/>
          <p:nvPr>
            <p:custDataLst>
              <p:tags r:id="rId11"/>
            </p:custDataLst>
          </p:nvPr>
        </p:nvSpPr>
        <p:spPr>
          <a:xfrm>
            <a:off x="7950835" y="376555"/>
            <a:ext cx="623570" cy="59690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42"/>
          <p:cNvSpPr txBox="1"/>
          <p:nvPr>
            <p:custDataLst>
              <p:tags r:id="rId12"/>
            </p:custDataLst>
          </p:nvPr>
        </p:nvSpPr>
        <p:spPr>
          <a:xfrm>
            <a:off x="7929880" y="361950"/>
            <a:ext cx="666115" cy="6273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任务准备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5" name="椭圆 54"/>
          <p:cNvSpPr/>
          <p:nvPr>
            <p:custDataLst>
              <p:tags r:id="rId13"/>
            </p:custDataLst>
          </p:nvPr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6" name="椭圆 55"/>
          <p:cNvSpPr/>
          <p:nvPr>
            <p:custDataLst>
              <p:tags r:id="rId14"/>
            </p:custDataLst>
          </p:nvPr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42"/>
          <p:cNvSpPr txBox="1"/>
          <p:nvPr>
            <p:custDataLst>
              <p:tags r:id="rId15"/>
            </p:custDataLst>
          </p:nvPr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875395" y="1844675"/>
            <a:ext cx="2758440" cy="294703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 algn="l" fontAlgn="auto"/>
            <a:r>
              <a:rPr lang="zh-CN" altLang="en-US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1.绘画材料工具准备。</a:t>
            </a:r>
          </a:p>
          <a:p>
            <a:pPr indent="0" algn="l" fontAlgn="auto"/>
            <a:r>
              <a:rPr lang="zh-CN" altLang="en-US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2.操作步骤与上色内容。</a:t>
            </a:r>
            <a:endParaRPr lang="zh-CN" sz="1400" b="0">
              <a:ea typeface="宋体" panose="02010600030101010101" pitchFamily="2" charset="-122"/>
            </a:endParaRPr>
          </a:p>
          <a:p>
            <a:pPr indent="0" algn="l" fontAlgn="auto"/>
            <a:r>
              <a:rPr lang="zh-CN" sz="1400" b="0">
                <a:ea typeface="宋体" panose="02010600030101010101" pitchFamily="2" charset="-122"/>
              </a:rPr>
              <a:t>（1）根据图片进行简单上色</a:t>
            </a:r>
          </a:p>
          <a:p>
            <a:pPr indent="0" algn="l" fontAlgn="auto"/>
            <a:r>
              <a:rPr lang="zh-CN" sz="1400" b="0">
                <a:ea typeface="宋体" panose="02010600030101010101" pitchFamily="2" charset="-122"/>
              </a:rPr>
              <a:t>（2）利用冷色调、暖色调、对比色、及邻近色四种不同方法绘制出第二幅作品。</a:t>
            </a:r>
          </a:p>
          <a:p>
            <a:pPr indent="0" algn="l" fontAlgn="auto"/>
            <a:r>
              <a:rPr lang="zh-CN" altLang="en-US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3.作品展示，总结任务的完成过程并提交评价表。</a:t>
            </a:r>
          </a:p>
        </p:txBody>
      </p:sp>
      <p:pic>
        <p:nvPicPr>
          <p:cNvPr id="5" name="图片 5" descr="3bbb55a81f62918868b757736375cd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5"/>
          <a:stretch>
            <a:fillRect/>
          </a:stretch>
        </p:blipFill>
        <p:spPr>
          <a:xfrm rot="16200000">
            <a:off x="850900" y="2743835"/>
            <a:ext cx="1945005" cy="2594610"/>
          </a:xfrm>
          <a:prstGeom prst="rect">
            <a:avLst/>
          </a:prstGeom>
        </p:spPr>
      </p:pic>
      <p:pic>
        <p:nvPicPr>
          <p:cNvPr id="2" name="图片 73" descr="7d49242dd2a43ed496863e0a1e31c4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6"/>
          <a:stretch>
            <a:fillRect/>
          </a:stretch>
        </p:blipFill>
        <p:spPr>
          <a:xfrm rot="16200000">
            <a:off x="4109085" y="2750820"/>
            <a:ext cx="1902460" cy="2538095"/>
          </a:xfrm>
          <a:prstGeom prst="rect">
            <a:avLst/>
          </a:prstGeom>
          <a:ln w="9525">
            <a:noFill/>
            <a:prstDash val="sysDash"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605915" y="2694305"/>
            <a:ext cx="9234170" cy="424180"/>
            <a:chOff x="534438" y="3368953"/>
            <a:chExt cx="10944224" cy="438144"/>
          </a:xfrm>
          <a:solidFill>
            <a:sysClr val="window" lastClr="FFFFFF">
              <a:lumMod val="65000"/>
            </a:sysClr>
          </a:solidFill>
        </p:grpSpPr>
        <p:sp>
          <p:nvSpPr>
            <p:cNvPr id="7" name="矩形 6"/>
            <p:cNvSpPr/>
            <p:nvPr/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  <a:miter lim="800000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  <a:grpFill/>
          </p:grpSpPr>
          <p:sp>
            <p:nvSpPr>
              <p:cNvPr id="9" name="矩形 8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" name="等腰三角形 63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1534216" y="352200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点评总结</a:t>
            </a:r>
            <a:endParaRPr lang="zh-CN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2761615" y="4342765"/>
            <a:ext cx="7200266" cy="1733550"/>
            <a:chOff x="2682739" y="3741511"/>
            <a:chExt cx="5310599" cy="1300163"/>
          </a:xfrm>
        </p:grpSpPr>
        <p:sp>
          <p:nvSpPr>
            <p:cNvPr id="60" name="矩形 59"/>
            <p:cNvSpPr/>
            <p:nvPr/>
          </p:nvSpPr>
          <p:spPr>
            <a:xfrm>
              <a:off x="2682739" y="3741511"/>
              <a:ext cx="1433078" cy="1300163"/>
            </a:xfrm>
            <a:prstGeom prst="rect">
              <a:avLst/>
            </a:prstGeom>
          </p:spPr>
          <p:txBody>
            <a:bodyPr wrap="square" lIns="68564" tIns="34282" rIns="68564" bIns="34282">
              <a:noAutofit/>
            </a:bodyPr>
            <a:lstStyle/>
            <a:p>
              <a:pPr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/>
              </a:pPr>
              <a:r>
                <a:rPr lang="zh-CN" altLang="en-US" sz="15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色彩的产生、12色相环、三原色、二次色、三次色、色彩的三属性。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4619717" y="3750559"/>
              <a:ext cx="1641275" cy="1145381"/>
            </a:xfrm>
            <a:prstGeom prst="rect">
              <a:avLst/>
            </a:prstGeom>
          </p:spPr>
          <p:txBody>
            <a:bodyPr wrap="square" lIns="68564" tIns="34282" rIns="68564" bIns="34282">
              <a:noAutofit/>
            </a:bodyPr>
            <a:lstStyle/>
            <a:p>
              <a:pPr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/>
              </a:pPr>
              <a:r>
                <a:rPr lang="zh-CN" altLang="en-US" sz="15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固有色、有彩色、同类色、邻近色、类似色、冷暖色。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6626006" y="3741987"/>
              <a:ext cx="1367332" cy="569595"/>
            </a:xfrm>
            <a:prstGeom prst="rect">
              <a:avLst/>
            </a:prstGeom>
          </p:spPr>
          <p:txBody>
            <a:bodyPr wrap="square" lIns="68564" tIns="34282" rIns="68564" bIns="34282">
              <a:spAutoFit/>
            </a:bodyPr>
            <a:lstStyle/>
            <a:p>
              <a:pPr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/>
              </a:pPr>
              <a:r>
                <a:rPr lang="zh-CN" altLang="en-US" sz="15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马克笔、水彩、彩铅、油画棒。</a:t>
              </a:r>
            </a:p>
          </p:txBody>
        </p:sp>
      </p:grpSp>
      <p:cxnSp>
        <p:nvCxnSpPr>
          <p:cNvPr id="68" name="直接连接符 67"/>
          <p:cNvCxnSpPr/>
          <p:nvPr>
            <p:custDataLst>
              <p:tags r:id="rId2"/>
            </p:custDataLst>
          </p:nvPr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1" name="椭圆 70"/>
          <p:cNvSpPr/>
          <p:nvPr>
            <p:custDataLst>
              <p:tags r:id="rId3"/>
            </p:custDataLst>
          </p:nvPr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72" name="椭圆 71"/>
          <p:cNvSpPr/>
          <p:nvPr>
            <p:custDataLst>
              <p:tags r:id="rId4"/>
            </p:custDataLst>
          </p:nvPr>
        </p:nvSpPr>
        <p:spPr>
          <a:xfrm>
            <a:off x="10782966" y="17208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73" name="椭圆 72"/>
          <p:cNvSpPr/>
          <p:nvPr>
            <p:custDataLst>
              <p:tags r:id="rId5"/>
            </p:custDataLst>
          </p:nvPr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74" name="椭圆 73"/>
          <p:cNvSpPr/>
          <p:nvPr>
            <p:custDataLst>
              <p:tags r:id="rId6"/>
            </p:custDataLst>
          </p:nvPr>
        </p:nvSpPr>
        <p:spPr>
          <a:xfrm>
            <a:off x="10879169" y="26098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75" name="文本框 18"/>
          <p:cNvSpPr txBox="1"/>
          <p:nvPr>
            <p:custDataLst>
              <p:tags r:id="rId7"/>
            </p:custDataLst>
          </p:nvPr>
        </p:nvSpPr>
        <p:spPr>
          <a:xfrm>
            <a:off x="10873771" y="31178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点评总结</a:t>
            </a:r>
          </a:p>
        </p:txBody>
      </p:sp>
      <p:sp>
        <p:nvSpPr>
          <p:cNvPr id="76" name="椭圆 75"/>
          <p:cNvSpPr/>
          <p:nvPr>
            <p:custDataLst>
              <p:tags r:id="rId8"/>
            </p:custDataLst>
          </p:nvPr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77" name="文本框 42"/>
          <p:cNvSpPr txBox="1"/>
          <p:nvPr>
            <p:custDataLst>
              <p:tags r:id="rId9"/>
            </p:custDataLst>
          </p:nvPr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</a:p>
        </p:txBody>
      </p:sp>
      <p:sp>
        <p:nvSpPr>
          <p:cNvPr id="78" name="椭圆 77"/>
          <p:cNvSpPr/>
          <p:nvPr>
            <p:custDataLst>
              <p:tags r:id="rId10"/>
            </p:custDataLst>
          </p:nvPr>
        </p:nvSpPr>
        <p:spPr>
          <a:xfrm>
            <a:off x="7896225" y="305435"/>
            <a:ext cx="733425" cy="7429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79" name="椭圆 78"/>
          <p:cNvSpPr/>
          <p:nvPr>
            <p:custDataLst>
              <p:tags r:id="rId11"/>
            </p:custDataLst>
          </p:nvPr>
        </p:nvSpPr>
        <p:spPr>
          <a:xfrm>
            <a:off x="7950835" y="376555"/>
            <a:ext cx="623570" cy="59690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42"/>
          <p:cNvSpPr txBox="1"/>
          <p:nvPr>
            <p:custDataLst>
              <p:tags r:id="rId12"/>
            </p:custDataLst>
          </p:nvPr>
        </p:nvSpPr>
        <p:spPr>
          <a:xfrm>
            <a:off x="7929880" y="361950"/>
            <a:ext cx="666115" cy="6273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任务准备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4" name="椭圆 113"/>
          <p:cNvSpPr/>
          <p:nvPr>
            <p:custDataLst>
              <p:tags r:id="rId13"/>
            </p:custDataLst>
          </p:nvPr>
        </p:nvSpPr>
        <p:spPr>
          <a:xfrm>
            <a:off x="9336119" y="32131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115" name="椭圆 114"/>
          <p:cNvSpPr/>
          <p:nvPr>
            <p:custDataLst>
              <p:tags r:id="rId14"/>
            </p:custDataLst>
          </p:nvPr>
        </p:nvSpPr>
        <p:spPr>
          <a:xfrm>
            <a:off x="9391046" y="39243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42"/>
          <p:cNvSpPr txBox="1"/>
          <p:nvPr>
            <p:custDataLst>
              <p:tags r:id="rId15"/>
            </p:custDataLst>
          </p:nvPr>
        </p:nvSpPr>
        <p:spPr>
          <a:xfrm>
            <a:off x="9369774" y="37750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573655" y="1905000"/>
            <a:ext cx="7121525" cy="1885950"/>
            <a:chOff x="1793" y="3000"/>
            <a:chExt cx="11215" cy="2970"/>
          </a:xfrm>
        </p:grpSpPr>
        <p:grpSp>
          <p:nvGrpSpPr>
            <p:cNvPr id="141" name="组合 140"/>
            <p:cNvGrpSpPr/>
            <p:nvPr/>
          </p:nvGrpSpPr>
          <p:grpSpPr>
            <a:xfrm>
              <a:off x="5953" y="3114"/>
              <a:ext cx="3148" cy="2857"/>
              <a:chOff x="5997" y="3177"/>
              <a:chExt cx="3148" cy="2857"/>
            </a:xfrm>
          </p:grpSpPr>
          <p:grpSp>
            <p:nvGrpSpPr>
              <p:cNvPr id="91" name="组合 90"/>
              <p:cNvGrpSpPr/>
              <p:nvPr/>
            </p:nvGrpSpPr>
            <p:grpSpPr>
              <a:xfrm>
                <a:off x="5997" y="3177"/>
                <a:ext cx="3148" cy="2857"/>
                <a:chOff x="1422889" y="1324578"/>
                <a:chExt cx="1971148" cy="1798186"/>
              </a:xfrm>
            </p:grpSpPr>
            <p:grpSp>
              <p:nvGrpSpPr>
                <p:cNvPr id="92" name="组合 79"/>
                <p:cNvGrpSpPr/>
                <p:nvPr/>
              </p:nvGrpSpPr>
              <p:grpSpPr bwMode="auto">
                <a:xfrm>
                  <a:off x="1599479" y="1324578"/>
                  <a:ext cx="1794558" cy="1798186"/>
                  <a:chOff x="6379729" y="2488774"/>
                  <a:chExt cx="2513016" cy="2513016"/>
                </a:xfrm>
              </p:grpSpPr>
              <p:sp>
                <p:nvSpPr>
                  <p:cNvPr id="93" name="任意多边形 82"/>
                  <p:cNvSpPr/>
                  <p:nvPr>
                    <p:custDataLst>
                      <p:tags r:id="rId29"/>
                    </p:custDataLst>
                  </p:nvPr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defTabSz="913765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94" name="任意多边形 83"/>
                  <p:cNvSpPr/>
                  <p:nvPr>
                    <p:custDataLst>
                      <p:tags r:id="rId30"/>
                    </p:custDataLst>
                  </p:nvPr>
                </p:nvSpPr>
                <p:spPr>
                  <a:xfrm rot="16377237">
                    <a:off x="6409518" y="2506880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95" name="组合 94"/>
                <p:cNvGrpSpPr/>
                <p:nvPr/>
              </p:nvGrpSpPr>
              <p:grpSpPr>
                <a:xfrm>
                  <a:off x="1422889" y="1497707"/>
                  <a:ext cx="510293" cy="511325"/>
                  <a:chOff x="1589596" y="810715"/>
                  <a:chExt cx="2340698" cy="2345431"/>
                </a:xfrm>
              </p:grpSpPr>
              <p:grpSp>
                <p:nvGrpSpPr>
                  <p:cNvPr id="96" name="组合 79"/>
                  <p:cNvGrpSpPr/>
                  <p:nvPr/>
                </p:nvGrpSpPr>
                <p:grpSpPr bwMode="auto">
                  <a:xfrm>
                    <a:off x="1589596" y="810715"/>
                    <a:ext cx="2340698" cy="2345431"/>
                    <a:chOff x="6379729" y="2488774"/>
                    <a:chExt cx="2513016" cy="2513016"/>
                  </a:xfrm>
                </p:grpSpPr>
                <p:sp>
                  <p:nvSpPr>
                    <p:cNvPr id="97" name="任意多边形 82"/>
                    <p:cNvSpPr/>
                    <p:nvPr>
                      <p:custDataLst>
                        <p:tags r:id="rId27"/>
                      </p:custDataLst>
                    </p:nvPr>
                  </p:nvSpPr>
                  <p:spPr>
                    <a:xfrm rot="3738964">
                      <a:off x="6379729" y="2488774"/>
                      <a:ext cx="2513016" cy="2513016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7000">
                          <a:srgbClr val="FFFFFF"/>
                        </a:gs>
                        <a:gs pos="88000">
                          <a:srgbClr val="FFFFFF">
                            <a:lumMod val="72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outerShdw blurRad="127000" dist="63500" dir="7380000" sx="102000" sy="102000" algn="tr" rotWithShape="0">
                        <a:prstClr val="black">
                          <a:alpha val="39000"/>
                        </a:prst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91376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98" name="任意多边形 83"/>
                    <p:cNvSpPr/>
                    <p:nvPr>
                      <p:custDataLst>
                        <p:tags r:id="rId28"/>
                      </p:custDataLst>
                    </p:nvPr>
                  </p:nvSpPr>
                  <p:spPr>
                    <a:xfrm rot="16377237">
                      <a:off x="6409518" y="2506880"/>
                      <a:ext cx="2476803" cy="2476800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9000">
                          <a:srgbClr val="FFFFFF"/>
                        </a:gs>
                        <a:gs pos="98000">
                          <a:srgbClr val="FFFFFF">
                            <a:lumMod val="75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softEdge rad="0"/>
                    </a:effectLst>
                  </p:spPr>
                  <p:txBody>
                    <a:bodyPr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defTabSz="913765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99" name="椭圆 80"/>
                  <p:cNvSpPr/>
                  <p:nvPr>
                    <p:custDataLst>
                      <p:tags r:id="rId26"/>
                    </p:custDataLst>
                  </p:nvPr>
                </p:nvSpPr>
                <p:spPr bwMode="auto">
                  <a:xfrm>
                    <a:off x="1932719" y="1141999"/>
                    <a:ext cx="1691508" cy="1694936"/>
                  </a:xfrm>
                  <a:prstGeom prst="ellipse">
                    <a:avLst/>
                  </a:prstGeom>
                  <a:solidFill>
                    <a:srgbClr val="78BEB9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25400" dir="18660000">
                      <a:prstClr val="black">
                        <a:alpha val="35000"/>
                      </a:prstClr>
                    </a:innerShdw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zh-CN" sz="1800" kern="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100" name="椭圆 99"/>
              <p:cNvSpPr/>
              <p:nvPr/>
            </p:nvSpPr>
            <p:spPr>
              <a:xfrm>
                <a:off x="6644" y="3528"/>
                <a:ext cx="2209" cy="2197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50" tIns="60924" rIns="121850" bIns="60924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文本框 18"/>
              <p:cNvSpPr txBox="1"/>
              <p:nvPr/>
            </p:nvSpPr>
            <p:spPr>
              <a:xfrm>
                <a:off x="6678" y="3990"/>
                <a:ext cx="2098" cy="1534"/>
              </a:xfrm>
              <a:prstGeom prst="rect">
                <a:avLst/>
              </a:prstGeom>
              <a:noFill/>
            </p:spPr>
            <p:txBody>
              <a:bodyPr wrap="square" lIns="121850" tIns="60924" rIns="121850" bIns="60924" rtlCol="0">
                <a:no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  <a:sym typeface="+mn-ea"/>
                  </a:rPr>
                  <a:t>色彩协调与对比</a:t>
                </a:r>
                <a:endParaRPr lang="zh-CN" altLang="en-US" sz="3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endParaRPr>
              </a:p>
            </p:txBody>
          </p:sp>
        </p:grpSp>
        <p:grpSp>
          <p:nvGrpSpPr>
            <p:cNvPr id="142" name="组合 141"/>
            <p:cNvGrpSpPr/>
            <p:nvPr/>
          </p:nvGrpSpPr>
          <p:grpSpPr>
            <a:xfrm>
              <a:off x="9860" y="3000"/>
              <a:ext cx="3148" cy="2856"/>
              <a:chOff x="9889" y="3125"/>
              <a:chExt cx="3148" cy="2856"/>
            </a:xfrm>
          </p:grpSpPr>
          <p:grpSp>
            <p:nvGrpSpPr>
              <p:cNvPr id="102" name="组合 101"/>
              <p:cNvGrpSpPr/>
              <p:nvPr/>
            </p:nvGrpSpPr>
            <p:grpSpPr>
              <a:xfrm>
                <a:off x="9889" y="3125"/>
                <a:ext cx="3148" cy="2857"/>
                <a:chOff x="1422889" y="1324578"/>
                <a:chExt cx="1971148" cy="1798186"/>
              </a:xfrm>
            </p:grpSpPr>
            <p:grpSp>
              <p:nvGrpSpPr>
                <p:cNvPr id="103" name="组合 79"/>
                <p:cNvGrpSpPr/>
                <p:nvPr/>
              </p:nvGrpSpPr>
              <p:grpSpPr bwMode="auto">
                <a:xfrm>
                  <a:off x="1599479" y="1324578"/>
                  <a:ext cx="1794558" cy="1798186"/>
                  <a:chOff x="6379729" y="2488774"/>
                  <a:chExt cx="2513016" cy="2513016"/>
                </a:xfrm>
              </p:grpSpPr>
              <p:sp>
                <p:nvSpPr>
                  <p:cNvPr id="104" name="任意多边形 82"/>
                  <p:cNvSpPr/>
                  <p:nvPr>
                    <p:custDataLst>
                      <p:tags r:id="rId24"/>
                    </p:custDataLst>
                  </p:nvPr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defTabSz="913765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05" name="任意多边形 83"/>
                  <p:cNvSpPr/>
                  <p:nvPr>
                    <p:custDataLst>
                      <p:tags r:id="rId25"/>
                    </p:custDataLst>
                  </p:nvPr>
                </p:nvSpPr>
                <p:spPr>
                  <a:xfrm rot="16377237">
                    <a:off x="6409518" y="2506880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06" name="组合 105"/>
                <p:cNvGrpSpPr/>
                <p:nvPr/>
              </p:nvGrpSpPr>
              <p:grpSpPr>
                <a:xfrm>
                  <a:off x="1422889" y="1497707"/>
                  <a:ext cx="510293" cy="511325"/>
                  <a:chOff x="1589596" y="810715"/>
                  <a:chExt cx="2340698" cy="2345431"/>
                </a:xfrm>
              </p:grpSpPr>
              <p:grpSp>
                <p:nvGrpSpPr>
                  <p:cNvPr id="107" name="组合 79"/>
                  <p:cNvGrpSpPr/>
                  <p:nvPr/>
                </p:nvGrpSpPr>
                <p:grpSpPr bwMode="auto">
                  <a:xfrm>
                    <a:off x="1589596" y="810715"/>
                    <a:ext cx="2340698" cy="2345431"/>
                    <a:chOff x="6379729" y="2488774"/>
                    <a:chExt cx="2513016" cy="2513016"/>
                  </a:xfrm>
                </p:grpSpPr>
                <p:sp>
                  <p:nvSpPr>
                    <p:cNvPr id="108" name="任意多边形 82"/>
                    <p:cNvSpPr/>
                    <p:nvPr>
                      <p:custDataLst>
                        <p:tags r:id="rId22"/>
                      </p:custDataLst>
                    </p:nvPr>
                  </p:nvSpPr>
                  <p:spPr>
                    <a:xfrm rot="3738964">
                      <a:off x="6379729" y="2488774"/>
                      <a:ext cx="2513016" cy="2513016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7000">
                          <a:srgbClr val="FFFFFF"/>
                        </a:gs>
                        <a:gs pos="88000">
                          <a:srgbClr val="FFFFFF">
                            <a:lumMod val="72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outerShdw blurRad="127000" dist="63500" dir="7380000" sx="102000" sy="102000" algn="tr" rotWithShape="0">
                        <a:prstClr val="black">
                          <a:alpha val="39000"/>
                        </a:prst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91376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09" name="任意多边形 83"/>
                    <p:cNvSpPr/>
                    <p:nvPr>
                      <p:custDataLst>
                        <p:tags r:id="rId23"/>
                      </p:custDataLst>
                    </p:nvPr>
                  </p:nvSpPr>
                  <p:spPr>
                    <a:xfrm rot="16377237">
                      <a:off x="6409518" y="2506880"/>
                      <a:ext cx="2476803" cy="2476800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9000">
                          <a:srgbClr val="FFFFFF"/>
                        </a:gs>
                        <a:gs pos="98000">
                          <a:srgbClr val="FFFFFF">
                            <a:lumMod val="75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softEdge rad="0"/>
                    </a:effectLst>
                  </p:spPr>
                  <p:txBody>
                    <a:bodyPr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defTabSz="913765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110" name="椭圆 80"/>
                  <p:cNvSpPr/>
                  <p:nvPr>
                    <p:custDataLst>
                      <p:tags r:id="rId21"/>
                    </p:custDataLst>
                  </p:nvPr>
                </p:nvSpPr>
                <p:spPr bwMode="auto">
                  <a:xfrm>
                    <a:off x="1932719" y="1141999"/>
                    <a:ext cx="1691508" cy="1694936"/>
                  </a:xfrm>
                  <a:prstGeom prst="ellipse">
                    <a:avLst/>
                  </a:prstGeom>
                  <a:solidFill>
                    <a:srgbClr val="78BEB9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25400" dir="18660000">
                      <a:prstClr val="black">
                        <a:alpha val="35000"/>
                      </a:prstClr>
                    </a:innerShdw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zh-CN" sz="1800" kern="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3</a:t>
                    </a:r>
                  </a:p>
                </p:txBody>
              </p:sp>
            </p:grpSp>
          </p:grpSp>
          <p:sp>
            <p:nvSpPr>
              <p:cNvPr id="111" name="椭圆 110"/>
              <p:cNvSpPr/>
              <p:nvPr/>
            </p:nvSpPr>
            <p:spPr>
              <a:xfrm>
                <a:off x="10536" y="3476"/>
                <a:ext cx="2209" cy="2197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50" tIns="60924" rIns="121850" bIns="60924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文本框 18"/>
              <p:cNvSpPr txBox="1"/>
              <p:nvPr/>
            </p:nvSpPr>
            <p:spPr>
              <a:xfrm>
                <a:off x="10683" y="3938"/>
                <a:ext cx="2045" cy="1534"/>
              </a:xfrm>
              <a:prstGeom prst="rect">
                <a:avLst/>
              </a:prstGeom>
              <a:noFill/>
            </p:spPr>
            <p:txBody>
              <a:bodyPr wrap="square" lIns="121850" tIns="60924" rIns="121850" bIns="60924" rtlCol="0">
                <a:no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</a:rPr>
                  <a:t>简笔画着色技巧</a:t>
                </a:r>
              </a:p>
            </p:txBody>
          </p:sp>
        </p:grpSp>
        <p:grpSp>
          <p:nvGrpSpPr>
            <p:cNvPr id="137" name="组合 136"/>
            <p:cNvGrpSpPr/>
            <p:nvPr/>
          </p:nvGrpSpPr>
          <p:grpSpPr>
            <a:xfrm>
              <a:off x="1793" y="3114"/>
              <a:ext cx="3148" cy="2856"/>
              <a:chOff x="1805" y="3227"/>
              <a:chExt cx="3148" cy="2856"/>
            </a:xfrm>
          </p:grpSpPr>
          <p:grpSp>
            <p:nvGrpSpPr>
              <p:cNvPr id="80" name="组合 79"/>
              <p:cNvGrpSpPr/>
              <p:nvPr/>
            </p:nvGrpSpPr>
            <p:grpSpPr>
              <a:xfrm>
                <a:off x="1805" y="3227"/>
                <a:ext cx="3148" cy="2857"/>
                <a:chOff x="1422889" y="1324578"/>
                <a:chExt cx="1971148" cy="1798186"/>
              </a:xfrm>
            </p:grpSpPr>
            <p:grpSp>
              <p:nvGrpSpPr>
                <p:cNvPr id="81" name="组合 79"/>
                <p:cNvGrpSpPr/>
                <p:nvPr/>
              </p:nvGrpSpPr>
              <p:grpSpPr bwMode="auto">
                <a:xfrm>
                  <a:off x="1599479" y="1324578"/>
                  <a:ext cx="1794558" cy="1798186"/>
                  <a:chOff x="6379729" y="2488774"/>
                  <a:chExt cx="2513016" cy="2513016"/>
                </a:xfrm>
              </p:grpSpPr>
              <p:sp>
                <p:nvSpPr>
                  <p:cNvPr id="82" name="任意多边形 82"/>
                  <p:cNvSpPr/>
                  <p:nvPr>
                    <p:custDataLst>
                      <p:tags r:id="rId19"/>
                    </p:custDataLst>
                  </p:nvPr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defTabSz="913765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83" name="任意多边形 83"/>
                  <p:cNvSpPr/>
                  <p:nvPr>
                    <p:custDataLst>
                      <p:tags r:id="rId20"/>
                    </p:custDataLst>
                  </p:nvPr>
                </p:nvSpPr>
                <p:spPr>
                  <a:xfrm rot="16377237">
                    <a:off x="6409518" y="2506880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84" name="组合 83"/>
                <p:cNvGrpSpPr/>
                <p:nvPr/>
              </p:nvGrpSpPr>
              <p:grpSpPr>
                <a:xfrm>
                  <a:off x="1422889" y="1497707"/>
                  <a:ext cx="510293" cy="511325"/>
                  <a:chOff x="1589596" y="810715"/>
                  <a:chExt cx="2340698" cy="2345431"/>
                </a:xfrm>
              </p:grpSpPr>
              <p:grpSp>
                <p:nvGrpSpPr>
                  <p:cNvPr id="85" name="组合 79"/>
                  <p:cNvGrpSpPr/>
                  <p:nvPr/>
                </p:nvGrpSpPr>
                <p:grpSpPr bwMode="auto">
                  <a:xfrm>
                    <a:off x="1589596" y="810715"/>
                    <a:ext cx="2340698" cy="2345431"/>
                    <a:chOff x="6379729" y="2488774"/>
                    <a:chExt cx="2513016" cy="2513016"/>
                  </a:xfrm>
                </p:grpSpPr>
                <p:sp>
                  <p:nvSpPr>
                    <p:cNvPr id="86" name="任意多边形 82"/>
                    <p:cNvSpPr/>
                    <p:nvPr>
                      <p:custDataLst>
                        <p:tags r:id="rId17"/>
                      </p:custDataLst>
                    </p:nvPr>
                  </p:nvSpPr>
                  <p:spPr>
                    <a:xfrm rot="3738964">
                      <a:off x="6379729" y="2488774"/>
                      <a:ext cx="2513016" cy="2513016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7000">
                          <a:srgbClr val="FFFFFF"/>
                        </a:gs>
                        <a:gs pos="88000">
                          <a:srgbClr val="FFFFFF">
                            <a:lumMod val="72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outerShdw blurRad="127000" dist="63500" dir="7380000" sx="102000" sy="102000" algn="tr" rotWithShape="0">
                        <a:prstClr val="black">
                          <a:alpha val="39000"/>
                        </a:prst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91376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87" name="任意多边形 83"/>
                    <p:cNvSpPr/>
                    <p:nvPr>
                      <p:custDataLst>
                        <p:tags r:id="rId18"/>
                      </p:custDataLst>
                    </p:nvPr>
                  </p:nvSpPr>
                  <p:spPr>
                    <a:xfrm rot="16377237">
                      <a:off x="6409518" y="2506880"/>
                      <a:ext cx="2476803" cy="2476800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9000">
                          <a:srgbClr val="FFFFFF"/>
                        </a:gs>
                        <a:gs pos="98000">
                          <a:srgbClr val="FFFFFF">
                            <a:lumMod val="75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softEdge rad="0"/>
                    </a:effectLst>
                  </p:spPr>
                  <p:txBody>
                    <a:bodyPr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defTabSz="913765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88" name="椭圆 80"/>
                  <p:cNvSpPr/>
                  <p:nvPr>
                    <p:custDataLst>
                      <p:tags r:id="rId16"/>
                    </p:custDataLst>
                  </p:nvPr>
                </p:nvSpPr>
                <p:spPr bwMode="auto">
                  <a:xfrm>
                    <a:off x="1932719" y="1141999"/>
                    <a:ext cx="1691508" cy="1694936"/>
                  </a:xfrm>
                  <a:prstGeom prst="ellipse">
                    <a:avLst/>
                  </a:prstGeom>
                  <a:solidFill>
                    <a:srgbClr val="78BEB9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25400" dir="18660000">
                      <a:prstClr val="black">
                        <a:alpha val="35000"/>
                      </a:prstClr>
                    </a:innerShdw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zh-CN" sz="1800" kern="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1</a:t>
                    </a:r>
                    <a:endParaRPr lang="zh-CN" altLang="en-US" sz="1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sp>
            <p:nvSpPr>
              <p:cNvPr id="89" name="椭圆 88"/>
              <p:cNvSpPr/>
              <p:nvPr/>
            </p:nvSpPr>
            <p:spPr>
              <a:xfrm>
                <a:off x="2460" y="3528"/>
                <a:ext cx="2209" cy="2197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50" tIns="60924" rIns="121850" bIns="60924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文本框 18"/>
              <p:cNvSpPr txBox="1"/>
              <p:nvPr/>
            </p:nvSpPr>
            <p:spPr>
              <a:xfrm>
                <a:off x="2620" y="3990"/>
                <a:ext cx="1883" cy="1534"/>
              </a:xfrm>
              <a:prstGeom prst="rect">
                <a:avLst/>
              </a:prstGeom>
              <a:noFill/>
            </p:spPr>
            <p:txBody>
              <a:bodyPr wrap="square" lIns="121850" tIns="60924" rIns="121850" bIns="60924" rtlCol="0">
                <a:no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</a:rPr>
                  <a:t>色彩基础知识</a:t>
                </a:r>
                <a:endParaRPr lang="zh-CN" altLang="en-US" sz="3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639753" y="1828380"/>
            <a:ext cx="6812475" cy="3915773"/>
            <a:chOff x="2638159" y="1828800"/>
            <a:chExt cx="6814051" cy="3916679"/>
          </a:xfrm>
        </p:grpSpPr>
        <p:sp>
          <p:nvSpPr>
            <p:cNvPr id="5" name="任意多边形 4"/>
            <p:cNvSpPr/>
            <p:nvPr/>
          </p:nvSpPr>
          <p:spPr>
            <a:xfrm>
              <a:off x="2638159" y="1828800"/>
              <a:ext cx="6814051" cy="3916679"/>
            </a:xfrm>
            <a:custGeom>
              <a:avLst/>
              <a:gdLst>
                <a:gd name="connsiteX0" fmla="*/ 6814051 w 6814051"/>
                <a:gd name="connsiteY0" fmla="*/ 2933371 h 3916679"/>
                <a:gd name="connsiteX1" fmla="*/ 6814051 w 6814051"/>
                <a:gd name="connsiteY1" fmla="*/ 3916679 h 3916679"/>
                <a:gd name="connsiteX2" fmla="*/ 5505714 w 6814051"/>
                <a:gd name="connsiteY2" fmla="*/ 3916679 h 3916679"/>
                <a:gd name="connsiteX3" fmla="*/ 1674357 w 6814051"/>
                <a:gd name="connsiteY3" fmla="*/ 0 h 3916679"/>
                <a:gd name="connsiteX4" fmla="*/ 6814051 w 6814051"/>
                <a:gd name="connsiteY4" fmla="*/ 0 h 3916679"/>
                <a:gd name="connsiteX5" fmla="*/ 6814051 w 6814051"/>
                <a:gd name="connsiteY5" fmla="*/ 2734531 h 3916679"/>
                <a:gd name="connsiteX6" fmla="*/ 5241148 w 6814051"/>
                <a:gd name="connsiteY6" fmla="*/ 3916679 h 3916679"/>
                <a:gd name="connsiteX7" fmla="*/ 0 w 6814051"/>
                <a:gd name="connsiteY7" fmla="*/ 3916679 h 3916679"/>
                <a:gd name="connsiteX8" fmla="*/ 0 w 6814051"/>
                <a:gd name="connsiteY8" fmla="*/ 1258398 h 3916679"/>
                <a:gd name="connsiteX9" fmla="*/ 0 w 6814051"/>
                <a:gd name="connsiteY9" fmla="*/ 0 h 3916679"/>
                <a:gd name="connsiteX10" fmla="*/ 1409791 w 6814051"/>
                <a:gd name="connsiteY10" fmla="*/ 0 h 3916679"/>
                <a:gd name="connsiteX11" fmla="*/ 0 w 6814051"/>
                <a:gd name="connsiteY11" fmla="*/ 1059558 h 391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14051" h="3916679">
                  <a:moveTo>
                    <a:pt x="6814051" y="2933371"/>
                  </a:moveTo>
                  <a:lnTo>
                    <a:pt x="6814051" y="3916679"/>
                  </a:lnTo>
                  <a:lnTo>
                    <a:pt x="5505714" y="3916679"/>
                  </a:lnTo>
                  <a:close/>
                  <a:moveTo>
                    <a:pt x="1674357" y="0"/>
                  </a:moveTo>
                  <a:lnTo>
                    <a:pt x="6814051" y="0"/>
                  </a:lnTo>
                  <a:lnTo>
                    <a:pt x="6814051" y="2734531"/>
                  </a:lnTo>
                  <a:lnTo>
                    <a:pt x="5241148" y="3916679"/>
                  </a:lnTo>
                  <a:lnTo>
                    <a:pt x="0" y="3916679"/>
                  </a:lnTo>
                  <a:lnTo>
                    <a:pt x="0" y="1258398"/>
                  </a:lnTo>
                  <a:close/>
                  <a:moveTo>
                    <a:pt x="0" y="0"/>
                  </a:moveTo>
                  <a:lnTo>
                    <a:pt x="1409791" y="0"/>
                  </a:lnTo>
                  <a:lnTo>
                    <a:pt x="0" y="10595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90500" dist="165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078672" y="1845314"/>
              <a:ext cx="5284422" cy="93303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 defTabSz="913765">
                <a:lnSpc>
                  <a:spcPct val="150000"/>
                </a:lnSpc>
                <a:defRPr/>
              </a:pPr>
              <a:r>
                <a:rPr lang="zh-CN" altLang="en-US" sz="2800" b="1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作品展</a:t>
              </a:r>
              <a:r>
                <a:rPr lang="en-US" altLang="zh-CN" sz="2800" b="1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600" b="1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选出优胜小组</a:t>
              </a:r>
            </a:p>
          </p:txBody>
        </p:sp>
      </p:grpSp>
      <p:sp>
        <p:nvSpPr>
          <p:cNvPr id="7" name="文本框 5"/>
          <p:cNvSpPr txBox="1"/>
          <p:nvPr/>
        </p:nvSpPr>
        <p:spPr>
          <a:xfrm>
            <a:off x="3354129" y="1110607"/>
            <a:ext cx="638810" cy="643890"/>
          </a:xfrm>
          <a:prstGeom prst="rect">
            <a:avLst/>
          </a:prstGeom>
          <a:noFill/>
        </p:spPr>
        <p:txBody>
          <a:bodyPr wrap="none" lIns="91390" tIns="45693" rIns="91390" bIns="45693" rtlCol="0">
            <a:spAutoFit/>
          </a:bodyPr>
          <a:lstStyle/>
          <a:p>
            <a:r>
              <a:rPr lang="zh-CN" altLang="en-US" sz="3600" b="1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展</a:t>
            </a:r>
          </a:p>
        </p:txBody>
      </p:sp>
      <p:sp>
        <p:nvSpPr>
          <p:cNvPr id="8" name="文本框 50"/>
          <p:cNvSpPr txBox="1"/>
          <p:nvPr/>
        </p:nvSpPr>
        <p:spPr>
          <a:xfrm>
            <a:off x="8760596" y="5157090"/>
            <a:ext cx="640715" cy="643890"/>
          </a:xfrm>
          <a:prstGeom prst="rect">
            <a:avLst/>
          </a:prstGeom>
          <a:noFill/>
        </p:spPr>
        <p:txBody>
          <a:bodyPr wrap="none" lIns="91390" tIns="45693" rIns="91390" bIns="45693" rtlCol="0">
            <a:spAutoFit/>
          </a:bodyPr>
          <a:lstStyle/>
          <a:p>
            <a:r>
              <a:rPr lang="zh-CN" altLang="en-US" sz="3600" b="1" dirty="0">
                <a:solidFill>
                  <a:srgbClr val="78BEB9"/>
                </a:solidFill>
                <a:latin typeface="Britannic Bold" panose="020B0903060703020204" pitchFamily="34" charset="0"/>
              </a:rPr>
              <a:t>评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282" y="4964310"/>
            <a:ext cx="1161022" cy="12356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82" y="4735613"/>
            <a:ext cx="1376996" cy="14655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68" y="-158937"/>
            <a:ext cx="1337765" cy="1100075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38" y="-120846"/>
            <a:ext cx="1444421" cy="606413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cxnSp>
        <p:nvCxnSpPr>
          <p:cNvPr id="33" name="直接连接符 32"/>
          <p:cNvCxnSpPr/>
          <p:nvPr>
            <p:custDataLst>
              <p:tags r:id="rId2"/>
            </p:custDataLst>
          </p:nvPr>
        </p:nvCxnSpPr>
        <p:spPr>
          <a:xfrm>
            <a:off x="10046970" y="635635"/>
            <a:ext cx="3105785" cy="42545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椭圆 36"/>
          <p:cNvSpPr/>
          <p:nvPr>
            <p:custDataLst>
              <p:tags r:id="rId3"/>
            </p:custDataLst>
          </p:nvPr>
        </p:nvSpPr>
        <p:spPr>
          <a:xfrm rot="5400000">
            <a:off x="9846934" y="499879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3" name="椭圆 2"/>
          <p:cNvSpPr/>
          <p:nvPr>
            <p:custDataLst>
              <p:tags r:id="rId4"/>
            </p:custDataLst>
          </p:nvPr>
        </p:nvSpPr>
        <p:spPr>
          <a:xfrm>
            <a:off x="10243851" y="165100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10340689" y="260350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>
            <p:custDataLst>
              <p:tags r:id="rId6"/>
            </p:custDataLst>
          </p:nvPr>
        </p:nvSpPr>
        <p:spPr>
          <a:xfrm>
            <a:off x="10337831" y="2749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点评总结</a:t>
            </a:r>
          </a:p>
        </p:txBody>
      </p:sp>
      <p:sp>
        <p:nvSpPr>
          <p:cNvPr id="14" name="文本占位符 4"/>
          <p:cNvSpPr>
            <a:spLocks noGrp="1"/>
          </p:cNvSpPr>
          <p:nvPr/>
        </p:nvSpPr>
        <p:spPr>
          <a:xfrm>
            <a:off x="3992880" y="2818765"/>
            <a:ext cx="5276215" cy="1875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>
              <a:lnSpc>
                <a:spcPct val="150000"/>
              </a:lnSpc>
              <a:buClrTx/>
              <a:buSzTx/>
              <a:buFontTx/>
              <a:defRPr/>
            </a:pPr>
            <a:r>
              <a:rPr lang="zh-CN" sz="3600" b="1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学生自评互评，教师点评</a:t>
            </a:r>
            <a:endParaRPr lang="zh-CN" sz="2000" kern="0">
              <a:solidFill>
                <a:srgbClr val="78BEB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 defTabSz="9137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</a:t>
            </a:r>
            <a:endParaRPr lang="zh-CN" ker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 defTabSz="9137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b="1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b="1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涂色</a:t>
            </a:r>
            <a:r>
              <a:rPr lang="zh-CN" sz="1400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流畅，</a:t>
            </a:r>
            <a:r>
              <a:rPr lang="zh-CN" b="1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感受表达</a:t>
            </a:r>
            <a:r>
              <a:rPr lang="zh-CN" sz="1400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正确，</a:t>
            </a:r>
            <a:r>
              <a:rPr lang="zh-CN" b="1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色彩</a:t>
            </a:r>
            <a:r>
              <a:rPr lang="zh-CN" sz="1400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明快，抓住</a:t>
            </a:r>
            <a:r>
              <a:rPr lang="zh-CN" b="1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特征</a:t>
            </a:r>
            <a:endParaRPr lang="zh-CN" sz="1400" ker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 defTabSz="913765">
              <a:lnSpc>
                <a:spcPct val="150000"/>
              </a:lnSpc>
              <a:buClrTx/>
              <a:buSzTx/>
              <a:buFontTx/>
              <a:defRPr/>
            </a:pPr>
            <a:endParaRPr lang="zh-CN" altLang="zh-CN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cs typeface="Cordia New" panose="020B0304020202020204" pitchFamily="34" charset="-34"/>
              <a:sym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12190" y="1175385"/>
            <a:ext cx="3119755" cy="3181350"/>
            <a:chOff x="1549" y="1851"/>
            <a:chExt cx="4913" cy="5010"/>
          </a:xfrm>
        </p:grpSpPr>
        <p:grpSp>
          <p:nvGrpSpPr>
            <p:cNvPr id="16" name="组合 15"/>
            <p:cNvGrpSpPr/>
            <p:nvPr/>
          </p:nvGrpSpPr>
          <p:grpSpPr>
            <a:xfrm>
              <a:off x="1549" y="1851"/>
              <a:ext cx="4913" cy="5010"/>
              <a:chOff x="3073918" y="203757"/>
              <a:chExt cx="1017887" cy="491907"/>
            </a:xfrm>
          </p:grpSpPr>
          <p:sp>
            <p:nvSpPr>
              <p:cNvPr id="17" name="任意多边形 82"/>
              <p:cNvSpPr/>
              <p:nvPr>
                <p:custDataLst>
                  <p:tags r:id="rId7"/>
                </p:custDataLst>
              </p:nvPr>
            </p:nvSpPr>
            <p:spPr bwMode="auto">
              <a:xfrm rot="5400000">
                <a:off x="3336908" y="-59233"/>
                <a:ext cx="491907" cy="1017887"/>
              </a:xfrm>
              <a:prstGeom prst="roundRect">
                <a:avLst/>
              </a:pr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" name="任意多边形 83"/>
              <p:cNvSpPr/>
              <p:nvPr>
                <p:custDataLst>
                  <p:tags r:id="rId8"/>
                </p:custDataLst>
              </p:nvPr>
            </p:nvSpPr>
            <p:spPr bwMode="auto">
              <a:xfrm rot="16200000">
                <a:off x="3333117" y="-51899"/>
                <a:ext cx="484819" cy="1003218"/>
              </a:xfrm>
              <a:prstGeom prst="roundRect">
                <a:avLst/>
              </a:pr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pic>
          <p:nvPicPr>
            <p:cNvPr id="2" name="图片 1" descr="13728563f46e48309d84b4733e17fc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662" y="2452"/>
              <a:ext cx="4581" cy="3438"/>
            </a:xfrm>
            <a:prstGeom prst="round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3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3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4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981" y="485550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任务检测</a:t>
            </a:r>
            <a:endParaRPr lang="zh-CN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847139" y="1628893"/>
            <a:ext cx="4716051" cy="3526155"/>
            <a:chOff x="1233714" y="2119085"/>
            <a:chExt cx="4717143" cy="3526971"/>
          </a:xfrm>
        </p:grpSpPr>
        <p:sp>
          <p:nvSpPr>
            <p:cNvPr id="13" name="矩形 12"/>
            <p:cNvSpPr/>
            <p:nvPr/>
          </p:nvSpPr>
          <p:spPr>
            <a:xfrm>
              <a:off x="1233714" y="2119085"/>
              <a:ext cx="4717143" cy="3526971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626036" y="2280482"/>
              <a:ext cx="3932497" cy="927174"/>
            </a:xfrm>
            <a:prstGeom prst="rect">
              <a:avLst/>
            </a:prstGeom>
          </p:spPr>
        </p:pic>
        <p:cxnSp>
          <p:nvCxnSpPr>
            <p:cNvPr id="15" name="直接连接符 14"/>
            <p:cNvCxnSpPr/>
            <p:nvPr/>
          </p:nvCxnSpPr>
          <p:spPr>
            <a:xfrm>
              <a:off x="1626036" y="3788230"/>
              <a:ext cx="410710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6" name="文本框 19"/>
            <p:cNvSpPr txBox="1"/>
            <p:nvPr/>
          </p:nvSpPr>
          <p:spPr>
            <a:xfrm>
              <a:off x="1577395" y="3314182"/>
              <a:ext cx="1148346" cy="383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765">
                <a:defRPr/>
              </a:pPr>
              <a:r>
                <a:rPr lang="zh-CN" altLang="en-US" sz="1900" kern="0" dirty="0">
                  <a:solidFill>
                    <a:srgbClr val="78BEB9"/>
                  </a:solidFill>
                  <a:latin typeface="Britannic Bold" panose="020B0903060703020204" pitchFamily="34" charset="0"/>
                </a:rPr>
                <a:t>任务检测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461097" y="3919727"/>
              <a:ext cx="4271999" cy="783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ct val="150000"/>
                </a:lnSpc>
                <a:defRPr/>
              </a:pP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八开纸素描纸分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格，画出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幅日常生活用品简笔画：教师示范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幅、任选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幅、自行创作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幅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71945" y="3789045"/>
            <a:ext cx="3021966" cy="2224900"/>
            <a:chOff x="1233714" y="2119085"/>
            <a:chExt cx="4717144" cy="3658298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233714" y="2119085"/>
              <a:ext cx="4717143" cy="3526971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30" name="直接连接符 29"/>
            <p:cNvCxnSpPr/>
            <p:nvPr>
              <p:custDataLst>
                <p:tags r:id="rId3"/>
              </p:custDataLst>
            </p:nvPr>
          </p:nvCxnSpPr>
          <p:spPr>
            <a:xfrm>
              <a:off x="1626036" y="3788230"/>
              <a:ext cx="410710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31" name="文本框 19"/>
            <p:cNvSpPr txBox="1"/>
            <p:nvPr>
              <p:custDataLst>
                <p:tags r:id="rId4"/>
              </p:custDataLst>
            </p:nvPr>
          </p:nvSpPr>
          <p:spPr>
            <a:xfrm>
              <a:off x="3234957" y="3000305"/>
              <a:ext cx="2715901" cy="630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defRPr/>
              </a:pPr>
              <a:r>
                <a:rPr lang="zh-CN" altLang="en-US" sz="1900" kern="0" dirty="0">
                  <a:solidFill>
                    <a:srgbClr val="78BEB9"/>
                  </a:solidFill>
                  <a:latin typeface="Britannic Bold" panose="020B0903060703020204" pitchFamily="34" charset="0"/>
                </a:rPr>
                <a:t>优胜小组</a:t>
              </a:r>
            </a:p>
          </p:txBody>
        </p:sp>
        <p:sp>
          <p:nvSpPr>
            <p:cNvPr id="32" name="矩形 31"/>
            <p:cNvSpPr/>
            <p:nvPr>
              <p:custDataLst>
                <p:tags r:id="rId5"/>
              </p:custDataLst>
            </p:nvPr>
          </p:nvSpPr>
          <p:spPr>
            <a:xfrm>
              <a:off x="1577395" y="3919928"/>
              <a:ext cx="4155749" cy="1857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ct val="150000"/>
                </a:lnSpc>
                <a:defRPr/>
              </a:pP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八开纸素描纸分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4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格，任选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幅、自行创作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幅。</a:t>
              </a:r>
              <a:endParaRPr lang="zh-CN" altLang="en-US" sz="15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 defTabSz="913765">
                <a:lnSpc>
                  <a:spcPct val="150000"/>
                </a:lnSpc>
                <a:defRPr/>
              </a:pPr>
              <a:endParaRPr lang="zh-CN" altLang="en-US" sz="15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873240" y="3380740"/>
            <a:ext cx="1162050" cy="1162050"/>
            <a:chOff x="10824" y="5324"/>
            <a:chExt cx="1830" cy="1830"/>
          </a:xfrm>
        </p:grpSpPr>
        <p:sp>
          <p:nvSpPr>
            <p:cNvPr id="8" name="椭圆 7"/>
            <p:cNvSpPr/>
            <p:nvPr/>
          </p:nvSpPr>
          <p:spPr>
            <a:xfrm>
              <a:off x="10824" y="5324"/>
              <a:ext cx="1830" cy="183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  <a:lumOff val="5000"/>
                  </a:sysClr>
                </a:gs>
                <a:gs pos="0">
                  <a:sysClr val="window" lastClr="FFFFFF">
                    <a:lumMod val="75000"/>
                  </a:sys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txBody>
            <a:bodyPr lIns="121889" tIns="60944" rIns="121889" bIns="60944" rtlCol="0" anchor="ctr"/>
            <a:lstStyle/>
            <a:p>
              <a:pPr algn="ctr">
                <a:defRPr/>
              </a:pPr>
              <a:endParaRPr lang="zh-CN" altLang="en-US" sz="2100" kern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0977" y="5514"/>
              <a:ext cx="1511" cy="1512"/>
            </a:xfrm>
            <a:prstGeom prst="ellipse">
              <a:avLst/>
            </a:prstGeom>
            <a:solidFill>
              <a:srgbClr val="78BEB9"/>
            </a:solidFill>
            <a:ln w="25400" cap="flat" cmpd="sng" algn="ctr">
              <a:noFill/>
              <a:prstDash val="solid"/>
            </a:ln>
            <a:effectLst/>
          </p:spPr>
          <p:txBody>
            <a:bodyPr lIns="121889" tIns="60944" rIns="121889" bIns="60944" rtlCol="0" anchor="ctr"/>
            <a:lstStyle/>
            <a:p>
              <a:pPr algn="ctr">
                <a:defRPr/>
              </a:pPr>
              <a:endParaRPr lang="zh-CN" altLang="en-US" kern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" name="Freeform 626"/>
            <p:cNvSpPr>
              <a:spLocks noEditPoints="1"/>
            </p:cNvSpPr>
            <p:nvPr/>
          </p:nvSpPr>
          <p:spPr bwMode="auto">
            <a:xfrm>
              <a:off x="11363" y="5819"/>
              <a:ext cx="791" cy="902"/>
            </a:xfrm>
            <a:custGeom>
              <a:avLst/>
              <a:gdLst>
                <a:gd name="T0" fmla="*/ 38 w 57"/>
                <a:gd name="T1" fmla="*/ 4 h 65"/>
                <a:gd name="T2" fmla="*/ 46 w 57"/>
                <a:gd name="T3" fmla="*/ 37 h 65"/>
                <a:gd name="T4" fmla="*/ 41 w 57"/>
                <a:gd name="T5" fmla="*/ 9 h 65"/>
                <a:gd name="T6" fmla="*/ 8 w 57"/>
                <a:gd name="T7" fmla="*/ 12 h 65"/>
                <a:gd name="T8" fmla="*/ 3 w 57"/>
                <a:gd name="T9" fmla="*/ 12 h 65"/>
                <a:gd name="T10" fmla="*/ 8 w 57"/>
                <a:gd name="T11" fmla="*/ 56 h 65"/>
                <a:gd name="T12" fmla="*/ 8 w 57"/>
                <a:gd name="T13" fmla="*/ 60 h 65"/>
                <a:gd name="T14" fmla="*/ 0 w 57"/>
                <a:gd name="T15" fmla="*/ 12 h 65"/>
                <a:gd name="T16" fmla="*/ 8 w 57"/>
                <a:gd name="T17" fmla="*/ 0 h 65"/>
                <a:gd name="T18" fmla="*/ 33 w 57"/>
                <a:gd name="T19" fmla="*/ 42 h 65"/>
                <a:gd name="T20" fmla="*/ 33 w 57"/>
                <a:gd name="T21" fmla="*/ 64 h 65"/>
                <a:gd name="T22" fmla="*/ 54 w 57"/>
                <a:gd name="T23" fmla="*/ 65 h 65"/>
                <a:gd name="T24" fmla="*/ 57 w 57"/>
                <a:gd name="T25" fmla="*/ 44 h 65"/>
                <a:gd name="T26" fmla="*/ 54 w 57"/>
                <a:gd name="T27" fmla="*/ 41 h 65"/>
                <a:gd name="T28" fmla="*/ 16 w 57"/>
                <a:gd name="T29" fmla="*/ 46 h 65"/>
                <a:gd name="T30" fmla="*/ 30 w 57"/>
                <a:gd name="T31" fmla="*/ 39 h 65"/>
                <a:gd name="T32" fmla="*/ 33 w 57"/>
                <a:gd name="T33" fmla="*/ 37 h 65"/>
                <a:gd name="T34" fmla="*/ 30 w 57"/>
                <a:gd name="T35" fmla="*/ 39 h 65"/>
                <a:gd name="T36" fmla="*/ 7 w 57"/>
                <a:gd name="T37" fmla="*/ 45 h 65"/>
                <a:gd name="T38" fmla="*/ 8 w 57"/>
                <a:gd name="T39" fmla="*/ 51 h 65"/>
                <a:gd name="T40" fmla="*/ 14 w 57"/>
                <a:gd name="T41" fmla="*/ 50 h 65"/>
                <a:gd name="T42" fmla="*/ 13 w 57"/>
                <a:gd name="T43" fmla="*/ 44 h 65"/>
                <a:gd name="T44" fmla="*/ 9 w 57"/>
                <a:gd name="T45" fmla="*/ 45 h 65"/>
                <a:gd name="T46" fmla="*/ 13 w 57"/>
                <a:gd name="T47" fmla="*/ 45 h 65"/>
                <a:gd name="T48" fmla="*/ 7 w 57"/>
                <a:gd name="T49" fmla="*/ 35 h 65"/>
                <a:gd name="T50" fmla="*/ 8 w 57"/>
                <a:gd name="T51" fmla="*/ 42 h 65"/>
                <a:gd name="T52" fmla="*/ 14 w 57"/>
                <a:gd name="T53" fmla="*/ 41 h 65"/>
                <a:gd name="T54" fmla="*/ 13 w 57"/>
                <a:gd name="T55" fmla="*/ 34 h 65"/>
                <a:gd name="T56" fmla="*/ 9 w 57"/>
                <a:gd name="T57" fmla="*/ 36 h 65"/>
                <a:gd name="T58" fmla="*/ 13 w 57"/>
                <a:gd name="T59" fmla="*/ 36 h 65"/>
                <a:gd name="T60" fmla="*/ 36 w 57"/>
                <a:gd name="T61" fmla="*/ 29 h 65"/>
                <a:gd name="T62" fmla="*/ 8 w 57"/>
                <a:gd name="T63" fmla="*/ 24 h 65"/>
                <a:gd name="T64" fmla="*/ 7 w 57"/>
                <a:gd name="T65" fmla="*/ 31 h 65"/>
                <a:gd name="T66" fmla="*/ 13 w 57"/>
                <a:gd name="T67" fmla="*/ 32 h 65"/>
                <a:gd name="T68" fmla="*/ 14 w 57"/>
                <a:gd name="T69" fmla="*/ 25 h 65"/>
                <a:gd name="T70" fmla="*/ 8 w 57"/>
                <a:gd name="T71" fmla="*/ 24 h 65"/>
                <a:gd name="T72" fmla="*/ 9 w 57"/>
                <a:gd name="T73" fmla="*/ 30 h 65"/>
                <a:gd name="T74" fmla="*/ 16 w 57"/>
                <a:gd name="T75" fmla="*/ 18 h 65"/>
                <a:gd name="T76" fmla="*/ 36 w 57"/>
                <a:gd name="T77" fmla="*/ 18 h 65"/>
                <a:gd name="T78" fmla="*/ 7 w 57"/>
                <a:gd name="T79" fmla="*/ 15 h 65"/>
                <a:gd name="T80" fmla="*/ 7 w 57"/>
                <a:gd name="T81" fmla="*/ 23 h 65"/>
                <a:gd name="T82" fmla="*/ 14 w 57"/>
                <a:gd name="T83" fmla="*/ 23 h 65"/>
                <a:gd name="T84" fmla="*/ 14 w 57"/>
                <a:gd name="T85" fmla="*/ 15 h 65"/>
                <a:gd name="T86" fmla="*/ 13 w 57"/>
                <a:gd name="T87" fmla="*/ 17 h 65"/>
                <a:gd name="T88" fmla="*/ 13 w 57"/>
                <a:gd name="T89" fmla="*/ 21 h 65"/>
                <a:gd name="T90" fmla="*/ 42 w 57"/>
                <a:gd name="T91" fmla="*/ 63 h 65"/>
                <a:gd name="T92" fmla="*/ 55 w 57"/>
                <a:gd name="T93" fmla="*/ 46 h 65"/>
                <a:gd name="T94" fmla="*/ 43 w 57"/>
                <a:gd name="T95" fmla="*/ 57 h 65"/>
                <a:gd name="T96" fmla="*/ 34 w 57"/>
                <a:gd name="T97" fmla="*/ 5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" h="65">
                  <a:moveTo>
                    <a:pt x="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0" y="4"/>
                    <a:pt x="42" y="5"/>
                    <a:pt x="43" y="6"/>
                  </a:cubicBezTo>
                  <a:cubicBezTo>
                    <a:pt x="45" y="8"/>
                    <a:pt x="46" y="10"/>
                    <a:pt x="46" y="12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1"/>
                    <a:pt x="42" y="10"/>
                    <a:pt x="41" y="9"/>
                  </a:cubicBezTo>
                  <a:cubicBezTo>
                    <a:pt x="40" y="8"/>
                    <a:pt x="39" y="8"/>
                    <a:pt x="38" y="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3"/>
                    <a:pt x="4" y="54"/>
                    <a:pt x="5" y="55"/>
                  </a:cubicBezTo>
                  <a:cubicBezTo>
                    <a:pt x="6" y="56"/>
                    <a:pt x="7" y="56"/>
                    <a:pt x="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6" y="60"/>
                    <a:pt x="4" y="59"/>
                    <a:pt x="2" y="58"/>
                  </a:cubicBezTo>
                  <a:cubicBezTo>
                    <a:pt x="1" y="56"/>
                    <a:pt x="0" y="54"/>
                    <a:pt x="0" y="5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0"/>
                    <a:pt x="1" y="8"/>
                    <a:pt x="2" y="6"/>
                  </a:cubicBezTo>
                  <a:cubicBezTo>
                    <a:pt x="4" y="5"/>
                    <a:pt x="5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54" y="41"/>
                  </a:moveTo>
                  <a:cubicBezTo>
                    <a:pt x="35" y="41"/>
                    <a:pt x="35" y="41"/>
                    <a:pt x="35" y="41"/>
                  </a:cubicBezTo>
                  <a:cubicBezTo>
                    <a:pt x="34" y="41"/>
                    <a:pt x="34" y="41"/>
                    <a:pt x="33" y="42"/>
                  </a:cubicBezTo>
                  <a:cubicBezTo>
                    <a:pt x="32" y="42"/>
                    <a:pt x="32" y="43"/>
                    <a:pt x="32" y="44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3"/>
                    <a:pt x="32" y="64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4" y="65"/>
                    <a:pt x="34" y="65"/>
                    <a:pt x="35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5" y="65"/>
                    <a:pt x="56" y="65"/>
                    <a:pt x="56" y="64"/>
                  </a:cubicBezTo>
                  <a:cubicBezTo>
                    <a:pt x="57" y="64"/>
                    <a:pt x="57" y="63"/>
                    <a:pt x="57" y="62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3"/>
                    <a:pt x="57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1"/>
                    <a:pt x="55" y="41"/>
                    <a:pt x="54" y="41"/>
                  </a:cubicBezTo>
                  <a:close/>
                  <a:moveTo>
                    <a:pt x="28" y="48"/>
                  </a:moveTo>
                  <a:cubicBezTo>
                    <a:pt x="28" y="46"/>
                    <a:pt x="28" y="46"/>
                    <a:pt x="28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8" y="48"/>
                    <a:pt x="28" y="48"/>
                    <a:pt x="28" y="48"/>
                  </a:cubicBezTo>
                  <a:close/>
                  <a:moveTo>
                    <a:pt x="30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8"/>
                    <a:pt x="32" y="37"/>
                    <a:pt x="33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30" y="39"/>
                    <a:pt x="30" y="39"/>
                    <a:pt x="30" y="39"/>
                  </a:cubicBezTo>
                  <a:close/>
                  <a:moveTo>
                    <a:pt x="8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8" y="44"/>
                    <a:pt x="8" y="44"/>
                    <a:pt x="8" y="44"/>
                  </a:cubicBezTo>
                  <a:close/>
                  <a:moveTo>
                    <a:pt x="13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5"/>
                    <a:pt x="13" y="45"/>
                    <a:pt x="13" y="45"/>
                  </a:cubicBezTo>
                  <a:close/>
                  <a:moveTo>
                    <a:pt x="8" y="34"/>
                  </a:move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8" y="34"/>
                    <a:pt x="8" y="34"/>
                    <a:pt x="8" y="34"/>
                  </a:cubicBezTo>
                  <a:close/>
                  <a:moveTo>
                    <a:pt x="13" y="36"/>
                  </a:moveTo>
                  <a:cubicBezTo>
                    <a:pt x="9" y="36"/>
                    <a:pt x="9" y="36"/>
                    <a:pt x="9" y="36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6"/>
                    <a:pt x="13" y="36"/>
                    <a:pt x="13" y="36"/>
                  </a:cubicBezTo>
                  <a:close/>
                  <a:moveTo>
                    <a:pt x="16" y="27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16" y="27"/>
                    <a:pt x="16" y="27"/>
                    <a:pt x="16" y="27"/>
                  </a:cubicBezTo>
                  <a:close/>
                  <a:moveTo>
                    <a:pt x="8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8" y="24"/>
                    <a:pt x="8" y="24"/>
                    <a:pt x="8" y="24"/>
                  </a:cubicBezTo>
                  <a:close/>
                  <a:moveTo>
                    <a:pt x="13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6"/>
                    <a:pt x="13" y="26"/>
                    <a:pt x="13" y="26"/>
                  </a:cubicBezTo>
                  <a:close/>
                  <a:moveTo>
                    <a:pt x="16" y="18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16" y="18"/>
                    <a:pt x="16" y="18"/>
                    <a:pt x="16" y="18"/>
                  </a:cubicBezTo>
                  <a:close/>
                  <a:moveTo>
                    <a:pt x="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8" y="15"/>
                    <a:pt x="8" y="15"/>
                    <a:pt x="8" y="15"/>
                  </a:cubicBezTo>
                  <a:close/>
                  <a:moveTo>
                    <a:pt x="13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17"/>
                    <a:pt x="13" y="17"/>
                    <a:pt x="13" y="17"/>
                  </a:cubicBezTo>
                  <a:close/>
                  <a:moveTo>
                    <a:pt x="34" y="53"/>
                  </a:moveTo>
                  <a:cubicBezTo>
                    <a:pt x="42" y="63"/>
                    <a:pt x="42" y="63"/>
                    <a:pt x="42" y="63"/>
                  </a:cubicBezTo>
                  <a:cubicBezTo>
                    <a:pt x="42" y="64"/>
                    <a:pt x="44" y="64"/>
                    <a:pt x="45" y="64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6" y="45"/>
                    <a:pt x="55" y="43"/>
                    <a:pt x="54" y="43"/>
                  </a:cubicBezTo>
                  <a:cubicBezTo>
                    <a:pt x="53" y="42"/>
                    <a:pt x="51" y="43"/>
                    <a:pt x="50" y="44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8" y="49"/>
                    <a:pt x="36" y="49"/>
                    <a:pt x="35" y="50"/>
                  </a:cubicBezTo>
                  <a:cubicBezTo>
                    <a:pt x="34" y="51"/>
                    <a:pt x="34" y="52"/>
                    <a:pt x="34" y="5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pPr defTabSz="913765">
                <a:defRPr/>
              </a:pPr>
              <a:endParaRPr lang="zh-CN" altLang="en-US" sz="1800" kern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981" y="342040"/>
            <a:ext cx="2071370" cy="674370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教学目标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80439" y="6084266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503282" y="2220173"/>
            <a:ext cx="2604691" cy="3254076"/>
            <a:chOff x="1501424" y="2220685"/>
            <a:chExt cx="2605294" cy="3254829"/>
          </a:xfrm>
        </p:grpSpPr>
        <p:sp>
          <p:nvSpPr>
            <p:cNvPr id="13" name="矩形 12"/>
            <p:cNvSpPr/>
            <p:nvPr/>
          </p:nvSpPr>
          <p:spPr>
            <a:xfrm>
              <a:off x="1501424" y="2220685"/>
              <a:ext cx="2605294" cy="3254829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044238" y="2979281"/>
              <a:ext cx="1676862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</p:cxnSp>
        <p:sp>
          <p:nvSpPr>
            <p:cNvPr id="15" name="文本框 20"/>
            <p:cNvSpPr txBox="1"/>
            <p:nvPr/>
          </p:nvSpPr>
          <p:spPr>
            <a:xfrm>
              <a:off x="2001245" y="2463801"/>
              <a:ext cx="1605652" cy="522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知识目标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746591" y="3363949"/>
              <a:ext cx="2114404" cy="193783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l" defTabSz="914400" fontAlgn="auto">
                <a:lnSpc>
                  <a:spcPct val="150000"/>
                </a:lnSpc>
                <a:buClrTx/>
                <a:buSzTx/>
                <a:buFontTx/>
              </a:pP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1.了解色彩的理论知识。</a:t>
              </a:r>
            </a:p>
            <a:p>
              <a:pPr algn="l" defTabSz="914400" fontAlgn="auto">
                <a:lnSpc>
                  <a:spcPct val="150000"/>
                </a:lnSpc>
                <a:buClrTx/>
                <a:buSzTx/>
                <a:buFontTx/>
              </a:pP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2. 分析画面中的色彩搭配。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47898" y="2426951"/>
            <a:ext cx="1098074" cy="1098074"/>
            <a:chOff x="945910" y="2427513"/>
            <a:chExt cx="1098328" cy="1098328"/>
          </a:xfrm>
        </p:grpSpPr>
        <p:sp>
          <p:nvSpPr>
            <p:cNvPr id="18" name="椭圆 17"/>
            <p:cNvSpPr/>
            <p:nvPr/>
          </p:nvSpPr>
          <p:spPr>
            <a:xfrm>
              <a:off x="945910" y="2427513"/>
              <a:ext cx="1098328" cy="1098328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987065" y="2684289"/>
              <a:ext cx="1028720" cy="583700"/>
              <a:chOff x="987065" y="2684289"/>
              <a:chExt cx="1028720" cy="583700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987065" y="2904300"/>
                <a:ext cx="1028720" cy="14475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文本框 22"/>
              <p:cNvSpPr txBox="1"/>
              <p:nvPr/>
            </p:nvSpPr>
            <p:spPr>
              <a:xfrm>
                <a:off x="989615" y="2684289"/>
                <a:ext cx="468103" cy="583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3765">
                  <a:defRPr/>
                </a:pPr>
                <a:r>
                  <a:rPr lang="en-US" altLang="zh-CN" sz="3200" b="1" kern="0" dirty="0">
                    <a:solidFill>
                      <a:srgbClr val="78BEB9"/>
                    </a:solidFill>
                    <a:latin typeface="Agency FB" panose="020B0503020202020204" pitchFamily="34" charset="0"/>
                  </a:rPr>
                  <a:t>01</a:t>
                </a:r>
                <a:endParaRPr lang="zh-CN" altLang="en-US" sz="3200" b="1" kern="0" dirty="0">
                  <a:solidFill>
                    <a:srgbClr val="78BEB9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28" name="KSO_Shape"/>
              <p:cNvSpPr/>
              <p:nvPr/>
            </p:nvSpPr>
            <p:spPr bwMode="auto">
              <a:xfrm>
                <a:off x="1430458" y="2889060"/>
                <a:ext cx="171527" cy="173259"/>
              </a:xfrm>
              <a:custGeom>
                <a:avLst/>
                <a:gdLst>
                  <a:gd name="T0" fmla="*/ 2147483646 w 5271"/>
                  <a:gd name="T1" fmla="*/ 2147483646 h 5325"/>
                  <a:gd name="T2" fmla="*/ 2147483646 w 5271"/>
                  <a:gd name="T3" fmla="*/ 2147483646 h 5325"/>
                  <a:gd name="T4" fmla="*/ 2147483646 w 5271"/>
                  <a:gd name="T5" fmla="*/ 2147483646 h 5325"/>
                  <a:gd name="T6" fmla="*/ 2147483646 w 5271"/>
                  <a:gd name="T7" fmla="*/ 2147483646 h 5325"/>
                  <a:gd name="T8" fmla="*/ 2147483646 w 5271"/>
                  <a:gd name="T9" fmla="*/ 2147483646 h 5325"/>
                  <a:gd name="T10" fmla="*/ 2147483646 w 5271"/>
                  <a:gd name="T11" fmla="*/ 2147483646 h 5325"/>
                  <a:gd name="T12" fmla="*/ 2147483646 w 5271"/>
                  <a:gd name="T13" fmla="*/ 2147483646 h 5325"/>
                  <a:gd name="T14" fmla="*/ 2147483646 w 5271"/>
                  <a:gd name="T15" fmla="*/ 2147483646 h 5325"/>
                  <a:gd name="T16" fmla="*/ 2147483646 w 5271"/>
                  <a:gd name="T17" fmla="*/ 2147483646 h 5325"/>
                  <a:gd name="T18" fmla="*/ 2147483646 w 5271"/>
                  <a:gd name="T19" fmla="*/ 2147483646 h 5325"/>
                  <a:gd name="T20" fmla="*/ 2147483646 w 5271"/>
                  <a:gd name="T21" fmla="*/ 2147483646 h 5325"/>
                  <a:gd name="T22" fmla="*/ 2147483646 w 5271"/>
                  <a:gd name="T23" fmla="*/ 2147483646 h 5325"/>
                  <a:gd name="T24" fmla="*/ 2147483646 w 5271"/>
                  <a:gd name="T25" fmla="*/ 2147483646 h 5325"/>
                  <a:gd name="T26" fmla="*/ 2147483646 w 5271"/>
                  <a:gd name="T27" fmla="*/ 2147483646 h 5325"/>
                  <a:gd name="T28" fmla="*/ 2147483646 w 5271"/>
                  <a:gd name="T29" fmla="*/ 2147483646 h 5325"/>
                  <a:gd name="T30" fmla="*/ 2147483646 w 5271"/>
                  <a:gd name="T31" fmla="*/ 2147483646 h 5325"/>
                  <a:gd name="T32" fmla="*/ 2147483646 w 5271"/>
                  <a:gd name="T33" fmla="*/ 2147483646 h 5325"/>
                  <a:gd name="T34" fmla="*/ 2147483646 w 5271"/>
                  <a:gd name="T35" fmla="*/ 2147483646 h 5325"/>
                  <a:gd name="T36" fmla="*/ 2147483646 w 5271"/>
                  <a:gd name="T37" fmla="*/ 2147483646 h 5325"/>
                  <a:gd name="T38" fmla="*/ 2147483646 w 5271"/>
                  <a:gd name="T39" fmla="*/ 2147483646 h 5325"/>
                  <a:gd name="T40" fmla="*/ 2147483646 w 5271"/>
                  <a:gd name="T41" fmla="*/ 2147483646 h 5325"/>
                  <a:gd name="T42" fmla="*/ 2147483646 w 5271"/>
                  <a:gd name="T43" fmla="*/ 2147483646 h 5325"/>
                  <a:gd name="T44" fmla="*/ 2106295940 w 5271"/>
                  <a:gd name="T45" fmla="*/ 2147483646 h 5325"/>
                  <a:gd name="T46" fmla="*/ 1190576513 w 5271"/>
                  <a:gd name="T47" fmla="*/ 2147483646 h 5325"/>
                  <a:gd name="T48" fmla="*/ 503626650 w 5271"/>
                  <a:gd name="T49" fmla="*/ 2147483646 h 5325"/>
                  <a:gd name="T50" fmla="*/ 91533515 w 5271"/>
                  <a:gd name="T51" fmla="*/ 2147483646 h 5325"/>
                  <a:gd name="T52" fmla="*/ 0 w 5271"/>
                  <a:gd name="T53" fmla="*/ 2147483646 h 5325"/>
                  <a:gd name="T54" fmla="*/ 0 w 5271"/>
                  <a:gd name="T55" fmla="*/ 2147483646 h 5325"/>
                  <a:gd name="T56" fmla="*/ 91533515 w 5271"/>
                  <a:gd name="T57" fmla="*/ 2147483646 h 5325"/>
                  <a:gd name="T58" fmla="*/ 503626650 w 5271"/>
                  <a:gd name="T59" fmla="*/ 2147483646 h 5325"/>
                  <a:gd name="T60" fmla="*/ 1190576513 w 5271"/>
                  <a:gd name="T61" fmla="*/ 2147483646 h 5325"/>
                  <a:gd name="T62" fmla="*/ 2106295940 w 5271"/>
                  <a:gd name="T63" fmla="*/ 2106080710 h 5325"/>
                  <a:gd name="T64" fmla="*/ 2147483646 w 5271"/>
                  <a:gd name="T65" fmla="*/ 1190365634 h 5325"/>
                  <a:gd name="T66" fmla="*/ 2147483646 w 5271"/>
                  <a:gd name="T67" fmla="*/ 549429189 h 5325"/>
                  <a:gd name="T68" fmla="*/ 2147483646 w 5271"/>
                  <a:gd name="T69" fmla="*/ 91507614 h 5325"/>
                  <a:gd name="T70" fmla="*/ 2147483646 w 5271"/>
                  <a:gd name="T71" fmla="*/ 0 h 5325"/>
                  <a:gd name="T72" fmla="*/ 2147483646 w 5271"/>
                  <a:gd name="T73" fmla="*/ 2147483646 h 5325"/>
                  <a:gd name="T74" fmla="*/ 2147483646 w 5271"/>
                  <a:gd name="T75" fmla="*/ 0 h 5325"/>
                  <a:gd name="T76" fmla="*/ 2147483646 w 5271"/>
                  <a:gd name="T77" fmla="*/ 2147483646 h 5325"/>
                  <a:gd name="T78" fmla="*/ 2147483646 w 5271"/>
                  <a:gd name="T79" fmla="*/ 2147483646 h 5325"/>
                  <a:gd name="T80" fmla="*/ 2147483646 w 5271"/>
                  <a:gd name="T81" fmla="*/ 2147483646 h 53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271" h="5325">
                    <a:moveTo>
                      <a:pt x="3206" y="1612"/>
                    </a:moveTo>
                    <a:lnTo>
                      <a:pt x="2116" y="1612"/>
                    </a:lnTo>
                    <a:lnTo>
                      <a:pt x="2116" y="209"/>
                    </a:lnTo>
                    <a:lnTo>
                      <a:pt x="3206" y="209"/>
                    </a:lnTo>
                    <a:lnTo>
                      <a:pt x="3206" y="1612"/>
                    </a:lnTo>
                    <a:close/>
                    <a:moveTo>
                      <a:pt x="3985" y="3462"/>
                    </a:moveTo>
                    <a:lnTo>
                      <a:pt x="3985" y="3147"/>
                    </a:lnTo>
                    <a:lnTo>
                      <a:pt x="1180" y="3147"/>
                    </a:lnTo>
                    <a:lnTo>
                      <a:pt x="1180" y="3462"/>
                    </a:lnTo>
                    <a:lnTo>
                      <a:pt x="3985" y="3462"/>
                    </a:lnTo>
                    <a:close/>
                    <a:moveTo>
                      <a:pt x="3985" y="4343"/>
                    </a:moveTo>
                    <a:lnTo>
                      <a:pt x="3985" y="4030"/>
                    </a:lnTo>
                    <a:lnTo>
                      <a:pt x="1180" y="4030"/>
                    </a:lnTo>
                    <a:lnTo>
                      <a:pt x="1180" y="4343"/>
                    </a:lnTo>
                    <a:lnTo>
                      <a:pt x="3985" y="4343"/>
                    </a:lnTo>
                    <a:close/>
                    <a:moveTo>
                      <a:pt x="5271" y="1076"/>
                    </a:moveTo>
                    <a:lnTo>
                      <a:pt x="5271" y="5169"/>
                    </a:lnTo>
                    <a:lnTo>
                      <a:pt x="5269" y="5184"/>
                    </a:lnTo>
                    <a:lnTo>
                      <a:pt x="5267" y="5199"/>
                    </a:lnTo>
                    <a:lnTo>
                      <a:pt x="5263" y="5215"/>
                    </a:lnTo>
                    <a:lnTo>
                      <a:pt x="5258" y="5229"/>
                    </a:lnTo>
                    <a:lnTo>
                      <a:pt x="5252" y="5243"/>
                    </a:lnTo>
                    <a:lnTo>
                      <a:pt x="5243" y="5256"/>
                    </a:lnTo>
                    <a:lnTo>
                      <a:pt x="5234" y="5268"/>
                    </a:lnTo>
                    <a:lnTo>
                      <a:pt x="5224" y="5279"/>
                    </a:lnTo>
                    <a:lnTo>
                      <a:pt x="5213" y="5289"/>
                    </a:lnTo>
                    <a:lnTo>
                      <a:pt x="5201" y="5299"/>
                    </a:lnTo>
                    <a:lnTo>
                      <a:pt x="5188" y="5306"/>
                    </a:lnTo>
                    <a:lnTo>
                      <a:pt x="5175" y="5313"/>
                    </a:lnTo>
                    <a:lnTo>
                      <a:pt x="5160" y="5318"/>
                    </a:lnTo>
                    <a:lnTo>
                      <a:pt x="5145" y="5323"/>
                    </a:lnTo>
                    <a:lnTo>
                      <a:pt x="5130" y="5325"/>
                    </a:lnTo>
                    <a:lnTo>
                      <a:pt x="5113" y="5325"/>
                    </a:lnTo>
                    <a:lnTo>
                      <a:pt x="156" y="5325"/>
                    </a:lnTo>
                    <a:lnTo>
                      <a:pt x="141" y="5325"/>
                    </a:lnTo>
                    <a:lnTo>
                      <a:pt x="125" y="5323"/>
                    </a:lnTo>
                    <a:lnTo>
                      <a:pt x="110" y="5318"/>
                    </a:lnTo>
                    <a:lnTo>
                      <a:pt x="96" y="5313"/>
                    </a:lnTo>
                    <a:lnTo>
                      <a:pt x="81" y="5306"/>
                    </a:lnTo>
                    <a:lnTo>
                      <a:pt x="68" y="5299"/>
                    </a:lnTo>
                    <a:lnTo>
                      <a:pt x="56" y="5289"/>
                    </a:lnTo>
                    <a:lnTo>
                      <a:pt x="46" y="5279"/>
                    </a:lnTo>
                    <a:lnTo>
                      <a:pt x="35" y="5268"/>
                    </a:lnTo>
                    <a:lnTo>
                      <a:pt x="26" y="5256"/>
                    </a:lnTo>
                    <a:lnTo>
                      <a:pt x="19" y="5243"/>
                    </a:lnTo>
                    <a:lnTo>
                      <a:pt x="11" y="5229"/>
                    </a:lnTo>
                    <a:lnTo>
                      <a:pt x="7" y="5215"/>
                    </a:lnTo>
                    <a:lnTo>
                      <a:pt x="2" y="5199"/>
                    </a:lnTo>
                    <a:lnTo>
                      <a:pt x="0" y="5184"/>
                    </a:lnTo>
                    <a:lnTo>
                      <a:pt x="0" y="5169"/>
                    </a:lnTo>
                    <a:lnTo>
                      <a:pt x="0" y="156"/>
                    </a:lnTo>
                    <a:lnTo>
                      <a:pt x="0" y="141"/>
                    </a:lnTo>
                    <a:lnTo>
                      <a:pt x="2" y="125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9" y="82"/>
                    </a:lnTo>
                    <a:lnTo>
                      <a:pt x="26" y="69"/>
                    </a:lnTo>
                    <a:lnTo>
                      <a:pt x="35" y="57"/>
                    </a:lnTo>
                    <a:lnTo>
                      <a:pt x="46" y="46"/>
                    </a:lnTo>
                    <a:lnTo>
                      <a:pt x="56" y="35"/>
                    </a:lnTo>
                    <a:lnTo>
                      <a:pt x="68" y="26"/>
                    </a:lnTo>
                    <a:lnTo>
                      <a:pt x="81" y="19"/>
                    </a:lnTo>
                    <a:lnTo>
                      <a:pt x="96" y="12"/>
                    </a:lnTo>
                    <a:lnTo>
                      <a:pt x="110" y="7"/>
                    </a:lnTo>
                    <a:lnTo>
                      <a:pt x="125" y="2"/>
                    </a:lnTo>
                    <a:lnTo>
                      <a:pt x="141" y="0"/>
                    </a:lnTo>
                    <a:lnTo>
                      <a:pt x="156" y="0"/>
                    </a:lnTo>
                    <a:lnTo>
                      <a:pt x="804" y="0"/>
                    </a:lnTo>
                    <a:lnTo>
                      <a:pt x="804" y="1904"/>
                    </a:lnTo>
                    <a:lnTo>
                      <a:pt x="3660" y="1904"/>
                    </a:lnTo>
                    <a:lnTo>
                      <a:pt x="3660" y="0"/>
                    </a:lnTo>
                    <a:lnTo>
                      <a:pt x="4194" y="0"/>
                    </a:lnTo>
                    <a:lnTo>
                      <a:pt x="5271" y="1076"/>
                    </a:lnTo>
                    <a:close/>
                    <a:moveTo>
                      <a:pt x="4465" y="2469"/>
                    </a:moveTo>
                    <a:lnTo>
                      <a:pt x="804" y="2469"/>
                    </a:lnTo>
                    <a:lnTo>
                      <a:pt x="804" y="4961"/>
                    </a:lnTo>
                    <a:lnTo>
                      <a:pt x="4465" y="4961"/>
                    </a:lnTo>
                    <a:lnTo>
                      <a:pt x="4465" y="2469"/>
                    </a:lnTo>
                    <a:close/>
                  </a:path>
                </a:pathLst>
              </a:custGeom>
              <a:solidFill>
                <a:srgbClr val="00565E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4805040" y="2220173"/>
            <a:ext cx="2604691" cy="3254076"/>
            <a:chOff x="4803947" y="2220685"/>
            <a:chExt cx="2605294" cy="3254829"/>
          </a:xfrm>
        </p:grpSpPr>
        <p:sp>
          <p:nvSpPr>
            <p:cNvPr id="30" name="矩形 29"/>
            <p:cNvSpPr/>
            <p:nvPr/>
          </p:nvSpPr>
          <p:spPr>
            <a:xfrm>
              <a:off x="4803947" y="2220685"/>
              <a:ext cx="2605294" cy="3254829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5346761" y="2979281"/>
              <a:ext cx="1676862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</p:cxnSp>
        <p:sp>
          <p:nvSpPr>
            <p:cNvPr id="32" name="文本框 30"/>
            <p:cNvSpPr txBox="1"/>
            <p:nvPr/>
          </p:nvSpPr>
          <p:spPr>
            <a:xfrm>
              <a:off x="5292335" y="2468883"/>
              <a:ext cx="1605652" cy="522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能力目标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4904300" y="3363314"/>
              <a:ext cx="2442775" cy="185399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indent="0" fontAlgn="auto">
                <a:lnSpc>
                  <a:spcPct val="150000"/>
                </a:lnSpc>
              </a:pP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1.能正确的将彩色在画纸上展示出来。</a:t>
              </a:r>
            </a:p>
            <a:p>
              <a:pPr indent="0" fontAlgn="auto">
                <a:lnSpc>
                  <a:spcPct val="150000"/>
                </a:lnSpc>
              </a:pP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2. 不同种类的色彩搭配形式在学习中可以展示出来。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249657" y="2426951"/>
            <a:ext cx="1098074" cy="1098074"/>
            <a:chOff x="4248433" y="2427513"/>
            <a:chExt cx="1098328" cy="1098328"/>
          </a:xfrm>
        </p:grpSpPr>
        <p:sp>
          <p:nvSpPr>
            <p:cNvPr id="35" name="椭圆 34"/>
            <p:cNvSpPr/>
            <p:nvPr/>
          </p:nvSpPr>
          <p:spPr>
            <a:xfrm>
              <a:off x="4248433" y="2427513"/>
              <a:ext cx="1098328" cy="1098328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289588" y="2904300"/>
              <a:ext cx="1028720" cy="14475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" name="文本框 33"/>
            <p:cNvSpPr txBox="1"/>
            <p:nvPr/>
          </p:nvSpPr>
          <p:spPr>
            <a:xfrm>
              <a:off x="4250219" y="2684289"/>
              <a:ext cx="551942" cy="583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3200" b="1" kern="0" dirty="0">
                  <a:solidFill>
                    <a:srgbClr val="78BEB9"/>
                  </a:solidFill>
                  <a:latin typeface="Agency FB" panose="020B0503020202020204" pitchFamily="34" charset="0"/>
                </a:rPr>
                <a:t>02</a:t>
              </a:r>
              <a:endParaRPr lang="zh-CN" altLang="en-US" sz="3200" b="1" kern="0" dirty="0">
                <a:solidFill>
                  <a:srgbClr val="78BEB9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8" name="KSO_Shape"/>
            <p:cNvSpPr/>
            <p:nvPr/>
          </p:nvSpPr>
          <p:spPr bwMode="auto">
            <a:xfrm>
              <a:off x="4732981" y="2889060"/>
              <a:ext cx="171527" cy="173259"/>
            </a:xfrm>
            <a:custGeom>
              <a:avLst/>
              <a:gdLst>
                <a:gd name="T0" fmla="*/ 2147483646 w 5271"/>
                <a:gd name="T1" fmla="*/ 2147483646 h 5325"/>
                <a:gd name="T2" fmla="*/ 2147483646 w 5271"/>
                <a:gd name="T3" fmla="*/ 2147483646 h 5325"/>
                <a:gd name="T4" fmla="*/ 2147483646 w 5271"/>
                <a:gd name="T5" fmla="*/ 2147483646 h 5325"/>
                <a:gd name="T6" fmla="*/ 2147483646 w 5271"/>
                <a:gd name="T7" fmla="*/ 2147483646 h 5325"/>
                <a:gd name="T8" fmla="*/ 2147483646 w 5271"/>
                <a:gd name="T9" fmla="*/ 2147483646 h 5325"/>
                <a:gd name="T10" fmla="*/ 2147483646 w 5271"/>
                <a:gd name="T11" fmla="*/ 2147483646 h 5325"/>
                <a:gd name="T12" fmla="*/ 2147483646 w 5271"/>
                <a:gd name="T13" fmla="*/ 2147483646 h 5325"/>
                <a:gd name="T14" fmla="*/ 2147483646 w 5271"/>
                <a:gd name="T15" fmla="*/ 2147483646 h 5325"/>
                <a:gd name="T16" fmla="*/ 2147483646 w 5271"/>
                <a:gd name="T17" fmla="*/ 2147483646 h 5325"/>
                <a:gd name="T18" fmla="*/ 2147483646 w 5271"/>
                <a:gd name="T19" fmla="*/ 2147483646 h 5325"/>
                <a:gd name="T20" fmla="*/ 2147483646 w 5271"/>
                <a:gd name="T21" fmla="*/ 2147483646 h 5325"/>
                <a:gd name="T22" fmla="*/ 2147483646 w 5271"/>
                <a:gd name="T23" fmla="*/ 2147483646 h 5325"/>
                <a:gd name="T24" fmla="*/ 2147483646 w 5271"/>
                <a:gd name="T25" fmla="*/ 2147483646 h 5325"/>
                <a:gd name="T26" fmla="*/ 2147483646 w 5271"/>
                <a:gd name="T27" fmla="*/ 2147483646 h 5325"/>
                <a:gd name="T28" fmla="*/ 2147483646 w 5271"/>
                <a:gd name="T29" fmla="*/ 2147483646 h 5325"/>
                <a:gd name="T30" fmla="*/ 2147483646 w 5271"/>
                <a:gd name="T31" fmla="*/ 2147483646 h 5325"/>
                <a:gd name="T32" fmla="*/ 2147483646 w 5271"/>
                <a:gd name="T33" fmla="*/ 2147483646 h 5325"/>
                <a:gd name="T34" fmla="*/ 2147483646 w 5271"/>
                <a:gd name="T35" fmla="*/ 2147483646 h 5325"/>
                <a:gd name="T36" fmla="*/ 2147483646 w 5271"/>
                <a:gd name="T37" fmla="*/ 2147483646 h 5325"/>
                <a:gd name="T38" fmla="*/ 2147483646 w 5271"/>
                <a:gd name="T39" fmla="*/ 2147483646 h 5325"/>
                <a:gd name="T40" fmla="*/ 2147483646 w 5271"/>
                <a:gd name="T41" fmla="*/ 2147483646 h 5325"/>
                <a:gd name="T42" fmla="*/ 2147483646 w 5271"/>
                <a:gd name="T43" fmla="*/ 2147483646 h 5325"/>
                <a:gd name="T44" fmla="*/ 2106295940 w 5271"/>
                <a:gd name="T45" fmla="*/ 2147483646 h 5325"/>
                <a:gd name="T46" fmla="*/ 1190576513 w 5271"/>
                <a:gd name="T47" fmla="*/ 2147483646 h 5325"/>
                <a:gd name="T48" fmla="*/ 503626650 w 5271"/>
                <a:gd name="T49" fmla="*/ 2147483646 h 5325"/>
                <a:gd name="T50" fmla="*/ 91533515 w 5271"/>
                <a:gd name="T51" fmla="*/ 2147483646 h 5325"/>
                <a:gd name="T52" fmla="*/ 0 w 5271"/>
                <a:gd name="T53" fmla="*/ 2147483646 h 5325"/>
                <a:gd name="T54" fmla="*/ 0 w 5271"/>
                <a:gd name="T55" fmla="*/ 2147483646 h 5325"/>
                <a:gd name="T56" fmla="*/ 91533515 w 5271"/>
                <a:gd name="T57" fmla="*/ 2147483646 h 5325"/>
                <a:gd name="T58" fmla="*/ 503626650 w 5271"/>
                <a:gd name="T59" fmla="*/ 2147483646 h 5325"/>
                <a:gd name="T60" fmla="*/ 1190576513 w 5271"/>
                <a:gd name="T61" fmla="*/ 2147483646 h 5325"/>
                <a:gd name="T62" fmla="*/ 2106295940 w 5271"/>
                <a:gd name="T63" fmla="*/ 2106080710 h 5325"/>
                <a:gd name="T64" fmla="*/ 2147483646 w 5271"/>
                <a:gd name="T65" fmla="*/ 1190365634 h 5325"/>
                <a:gd name="T66" fmla="*/ 2147483646 w 5271"/>
                <a:gd name="T67" fmla="*/ 549429189 h 5325"/>
                <a:gd name="T68" fmla="*/ 2147483646 w 5271"/>
                <a:gd name="T69" fmla="*/ 91507614 h 5325"/>
                <a:gd name="T70" fmla="*/ 2147483646 w 5271"/>
                <a:gd name="T71" fmla="*/ 0 h 5325"/>
                <a:gd name="T72" fmla="*/ 2147483646 w 5271"/>
                <a:gd name="T73" fmla="*/ 2147483646 h 5325"/>
                <a:gd name="T74" fmla="*/ 2147483646 w 5271"/>
                <a:gd name="T75" fmla="*/ 0 h 5325"/>
                <a:gd name="T76" fmla="*/ 2147483646 w 5271"/>
                <a:gd name="T77" fmla="*/ 2147483646 h 5325"/>
                <a:gd name="T78" fmla="*/ 2147483646 w 5271"/>
                <a:gd name="T79" fmla="*/ 2147483646 h 5325"/>
                <a:gd name="T80" fmla="*/ 2147483646 w 5271"/>
                <a:gd name="T81" fmla="*/ 2147483646 h 53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271" h="5325">
                  <a:moveTo>
                    <a:pt x="3206" y="1612"/>
                  </a:moveTo>
                  <a:lnTo>
                    <a:pt x="2116" y="1612"/>
                  </a:lnTo>
                  <a:lnTo>
                    <a:pt x="2116" y="209"/>
                  </a:lnTo>
                  <a:lnTo>
                    <a:pt x="3206" y="209"/>
                  </a:lnTo>
                  <a:lnTo>
                    <a:pt x="3206" y="1612"/>
                  </a:lnTo>
                  <a:close/>
                  <a:moveTo>
                    <a:pt x="3985" y="3462"/>
                  </a:moveTo>
                  <a:lnTo>
                    <a:pt x="3985" y="3147"/>
                  </a:lnTo>
                  <a:lnTo>
                    <a:pt x="1180" y="3147"/>
                  </a:lnTo>
                  <a:lnTo>
                    <a:pt x="1180" y="3462"/>
                  </a:lnTo>
                  <a:lnTo>
                    <a:pt x="3985" y="3462"/>
                  </a:lnTo>
                  <a:close/>
                  <a:moveTo>
                    <a:pt x="3985" y="4343"/>
                  </a:moveTo>
                  <a:lnTo>
                    <a:pt x="3985" y="4030"/>
                  </a:lnTo>
                  <a:lnTo>
                    <a:pt x="1180" y="4030"/>
                  </a:lnTo>
                  <a:lnTo>
                    <a:pt x="1180" y="4343"/>
                  </a:lnTo>
                  <a:lnTo>
                    <a:pt x="3985" y="4343"/>
                  </a:lnTo>
                  <a:close/>
                  <a:moveTo>
                    <a:pt x="5271" y="1076"/>
                  </a:moveTo>
                  <a:lnTo>
                    <a:pt x="5271" y="5169"/>
                  </a:lnTo>
                  <a:lnTo>
                    <a:pt x="5269" y="5184"/>
                  </a:lnTo>
                  <a:lnTo>
                    <a:pt x="5267" y="5199"/>
                  </a:lnTo>
                  <a:lnTo>
                    <a:pt x="5263" y="5215"/>
                  </a:lnTo>
                  <a:lnTo>
                    <a:pt x="5258" y="5229"/>
                  </a:lnTo>
                  <a:lnTo>
                    <a:pt x="5252" y="5243"/>
                  </a:lnTo>
                  <a:lnTo>
                    <a:pt x="5243" y="5256"/>
                  </a:lnTo>
                  <a:lnTo>
                    <a:pt x="5234" y="5268"/>
                  </a:lnTo>
                  <a:lnTo>
                    <a:pt x="5224" y="5279"/>
                  </a:lnTo>
                  <a:lnTo>
                    <a:pt x="5213" y="5289"/>
                  </a:lnTo>
                  <a:lnTo>
                    <a:pt x="5201" y="5299"/>
                  </a:lnTo>
                  <a:lnTo>
                    <a:pt x="5188" y="5306"/>
                  </a:lnTo>
                  <a:lnTo>
                    <a:pt x="5175" y="5313"/>
                  </a:lnTo>
                  <a:lnTo>
                    <a:pt x="5160" y="5318"/>
                  </a:lnTo>
                  <a:lnTo>
                    <a:pt x="5145" y="5323"/>
                  </a:lnTo>
                  <a:lnTo>
                    <a:pt x="5130" y="5325"/>
                  </a:lnTo>
                  <a:lnTo>
                    <a:pt x="5113" y="5325"/>
                  </a:lnTo>
                  <a:lnTo>
                    <a:pt x="156" y="5325"/>
                  </a:lnTo>
                  <a:lnTo>
                    <a:pt x="141" y="5325"/>
                  </a:lnTo>
                  <a:lnTo>
                    <a:pt x="125" y="5323"/>
                  </a:lnTo>
                  <a:lnTo>
                    <a:pt x="110" y="5318"/>
                  </a:lnTo>
                  <a:lnTo>
                    <a:pt x="96" y="5313"/>
                  </a:lnTo>
                  <a:lnTo>
                    <a:pt x="81" y="5306"/>
                  </a:lnTo>
                  <a:lnTo>
                    <a:pt x="68" y="5299"/>
                  </a:lnTo>
                  <a:lnTo>
                    <a:pt x="56" y="5289"/>
                  </a:lnTo>
                  <a:lnTo>
                    <a:pt x="46" y="5279"/>
                  </a:lnTo>
                  <a:lnTo>
                    <a:pt x="35" y="5268"/>
                  </a:lnTo>
                  <a:lnTo>
                    <a:pt x="26" y="5256"/>
                  </a:lnTo>
                  <a:lnTo>
                    <a:pt x="19" y="5243"/>
                  </a:lnTo>
                  <a:lnTo>
                    <a:pt x="11" y="5229"/>
                  </a:lnTo>
                  <a:lnTo>
                    <a:pt x="7" y="5215"/>
                  </a:lnTo>
                  <a:lnTo>
                    <a:pt x="2" y="5199"/>
                  </a:lnTo>
                  <a:lnTo>
                    <a:pt x="0" y="5184"/>
                  </a:lnTo>
                  <a:lnTo>
                    <a:pt x="0" y="5169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2" y="125"/>
                  </a:lnTo>
                  <a:lnTo>
                    <a:pt x="7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6" y="46"/>
                  </a:lnTo>
                  <a:lnTo>
                    <a:pt x="56" y="35"/>
                  </a:lnTo>
                  <a:lnTo>
                    <a:pt x="68" y="26"/>
                  </a:lnTo>
                  <a:lnTo>
                    <a:pt x="81" y="19"/>
                  </a:lnTo>
                  <a:lnTo>
                    <a:pt x="96" y="12"/>
                  </a:lnTo>
                  <a:lnTo>
                    <a:pt x="110" y="7"/>
                  </a:lnTo>
                  <a:lnTo>
                    <a:pt x="125" y="2"/>
                  </a:lnTo>
                  <a:lnTo>
                    <a:pt x="141" y="0"/>
                  </a:lnTo>
                  <a:lnTo>
                    <a:pt x="156" y="0"/>
                  </a:lnTo>
                  <a:lnTo>
                    <a:pt x="804" y="0"/>
                  </a:lnTo>
                  <a:lnTo>
                    <a:pt x="804" y="1904"/>
                  </a:lnTo>
                  <a:lnTo>
                    <a:pt x="3660" y="1904"/>
                  </a:lnTo>
                  <a:lnTo>
                    <a:pt x="3660" y="0"/>
                  </a:lnTo>
                  <a:lnTo>
                    <a:pt x="4194" y="0"/>
                  </a:lnTo>
                  <a:lnTo>
                    <a:pt x="5271" y="1076"/>
                  </a:lnTo>
                  <a:close/>
                  <a:moveTo>
                    <a:pt x="4465" y="2469"/>
                  </a:moveTo>
                  <a:lnTo>
                    <a:pt x="804" y="2469"/>
                  </a:lnTo>
                  <a:lnTo>
                    <a:pt x="804" y="4961"/>
                  </a:lnTo>
                  <a:lnTo>
                    <a:pt x="4465" y="4961"/>
                  </a:lnTo>
                  <a:lnTo>
                    <a:pt x="4465" y="2469"/>
                  </a:lnTo>
                  <a:close/>
                </a:path>
              </a:pathLst>
            </a:custGeom>
            <a:solidFill>
              <a:srgbClr val="00565E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106801" y="2220173"/>
            <a:ext cx="2604691" cy="3254076"/>
            <a:chOff x="8106470" y="2220685"/>
            <a:chExt cx="2605294" cy="3254829"/>
          </a:xfrm>
        </p:grpSpPr>
        <p:sp>
          <p:nvSpPr>
            <p:cNvPr id="40" name="矩形 39"/>
            <p:cNvSpPr/>
            <p:nvPr/>
          </p:nvSpPr>
          <p:spPr>
            <a:xfrm>
              <a:off x="8106470" y="2220685"/>
              <a:ext cx="2605294" cy="3254829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8649284" y="2979281"/>
              <a:ext cx="1676862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</p:cxnSp>
        <p:sp>
          <p:nvSpPr>
            <p:cNvPr id="42" name="文本框 38"/>
            <p:cNvSpPr txBox="1"/>
            <p:nvPr/>
          </p:nvSpPr>
          <p:spPr>
            <a:xfrm>
              <a:off x="8606294" y="2463801"/>
              <a:ext cx="1605652" cy="522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素质目标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8351842" y="3363337"/>
              <a:ext cx="2114549" cy="19384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00">
                <a:lnSpc>
                  <a:spcPct val="150000"/>
                </a:lnSpc>
                <a:buClrTx/>
                <a:buSzTx/>
                <a:buNone/>
              </a:pP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提高学生的观察能力，培养学生热爱生活的情感，进一步提高审美和绘画能力。</a:t>
              </a:r>
            </a:p>
            <a:p>
              <a:pPr algn="just" defTabSz="913765">
                <a:lnSpc>
                  <a:spcPct val="150000"/>
                </a:lnSpc>
                <a:defRPr/>
              </a:pPr>
              <a:endParaRPr lang="zh-CN" altLang="en-US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549384" y="2426951"/>
            <a:ext cx="1100100" cy="1098074"/>
            <a:chOff x="7548929" y="2427513"/>
            <a:chExt cx="1100355" cy="1098328"/>
          </a:xfrm>
        </p:grpSpPr>
        <p:sp>
          <p:nvSpPr>
            <p:cNvPr id="45" name="椭圆 44"/>
            <p:cNvSpPr/>
            <p:nvPr/>
          </p:nvSpPr>
          <p:spPr>
            <a:xfrm>
              <a:off x="7550956" y="2427513"/>
              <a:ext cx="1098328" cy="1098328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7592111" y="2904300"/>
              <a:ext cx="1028720" cy="14475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7" name="文本框 41"/>
            <p:cNvSpPr txBox="1"/>
            <p:nvPr/>
          </p:nvSpPr>
          <p:spPr>
            <a:xfrm>
              <a:off x="7548929" y="2684289"/>
              <a:ext cx="559565" cy="583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3200" b="1" kern="0" dirty="0">
                  <a:solidFill>
                    <a:srgbClr val="78BEB9"/>
                  </a:solidFill>
                  <a:latin typeface="Agency FB" panose="020B0503020202020204" pitchFamily="34" charset="0"/>
                </a:rPr>
                <a:t>03</a:t>
              </a:r>
              <a:endParaRPr lang="zh-CN" altLang="en-US" sz="3200" b="1" kern="0" dirty="0">
                <a:solidFill>
                  <a:srgbClr val="78BEB9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8" name="KSO_Shape"/>
            <p:cNvSpPr/>
            <p:nvPr/>
          </p:nvSpPr>
          <p:spPr bwMode="auto">
            <a:xfrm>
              <a:off x="8035504" y="2889060"/>
              <a:ext cx="171527" cy="173259"/>
            </a:xfrm>
            <a:custGeom>
              <a:avLst/>
              <a:gdLst>
                <a:gd name="T0" fmla="*/ 2147483646 w 5271"/>
                <a:gd name="T1" fmla="*/ 2147483646 h 5325"/>
                <a:gd name="T2" fmla="*/ 2147483646 w 5271"/>
                <a:gd name="T3" fmla="*/ 2147483646 h 5325"/>
                <a:gd name="T4" fmla="*/ 2147483646 w 5271"/>
                <a:gd name="T5" fmla="*/ 2147483646 h 5325"/>
                <a:gd name="T6" fmla="*/ 2147483646 w 5271"/>
                <a:gd name="T7" fmla="*/ 2147483646 h 5325"/>
                <a:gd name="T8" fmla="*/ 2147483646 w 5271"/>
                <a:gd name="T9" fmla="*/ 2147483646 h 5325"/>
                <a:gd name="T10" fmla="*/ 2147483646 w 5271"/>
                <a:gd name="T11" fmla="*/ 2147483646 h 5325"/>
                <a:gd name="T12" fmla="*/ 2147483646 w 5271"/>
                <a:gd name="T13" fmla="*/ 2147483646 h 5325"/>
                <a:gd name="T14" fmla="*/ 2147483646 w 5271"/>
                <a:gd name="T15" fmla="*/ 2147483646 h 5325"/>
                <a:gd name="T16" fmla="*/ 2147483646 w 5271"/>
                <a:gd name="T17" fmla="*/ 2147483646 h 5325"/>
                <a:gd name="T18" fmla="*/ 2147483646 w 5271"/>
                <a:gd name="T19" fmla="*/ 2147483646 h 5325"/>
                <a:gd name="T20" fmla="*/ 2147483646 w 5271"/>
                <a:gd name="T21" fmla="*/ 2147483646 h 5325"/>
                <a:gd name="T22" fmla="*/ 2147483646 w 5271"/>
                <a:gd name="T23" fmla="*/ 2147483646 h 5325"/>
                <a:gd name="T24" fmla="*/ 2147483646 w 5271"/>
                <a:gd name="T25" fmla="*/ 2147483646 h 5325"/>
                <a:gd name="T26" fmla="*/ 2147483646 w 5271"/>
                <a:gd name="T27" fmla="*/ 2147483646 h 5325"/>
                <a:gd name="T28" fmla="*/ 2147483646 w 5271"/>
                <a:gd name="T29" fmla="*/ 2147483646 h 5325"/>
                <a:gd name="T30" fmla="*/ 2147483646 w 5271"/>
                <a:gd name="T31" fmla="*/ 2147483646 h 5325"/>
                <a:gd name="T32" fmla="*/ 2147483646 w 5271"/>
                <a:gd name="T33" fmla="*/ 2147483646 h 5325"/>
                <a:gd name="T34" fmla="*/ 2147483646 w 5271"/>
                <a:gd name="T35" fmla="*/ 2147483646 h 5325"/>
                <a:gd name="T36" fmla="*/ 2147483646 w 5271"/>
                <a:gd name="T37" fmla="*/ 2147483646 h 5325"/>
                <a:gd name="T38" fmla="*/ 2147483646 w 5271"/>
                <a:gd name="T39" fmla="*/ 2147483646 h 5325"/>
                <a:gd name="T40" fmla="*/ 2147483646 w 5271"/>
                <a:gd name="T41" fmla="*/ 2147483646 h 5325"/>
                <a:gd name="T42" fmla="*/ 2147483646 w 5271"/>
                <a:gd name="T43" fmla="*/ 2147483646 h 5325"/>
                <a:gd name="T44" fmla="*/ 2106295940 w 5271"/>
                <a:gd name="T45" fmla="*/ 2147483646 h 5325"/>
                <a:gd name="T46" fmla="*/ 1190576513 w 5271"/>
                <a:gd name="T47" fmla="*/ 2147483646 h 5325"/>
                <a:gd name="T48" fmla="*/ 503626650 w 5271"/>
                <a:gd name="T49" fmla="*/ 2147483646 h 5325"/>
                <a:gd name="T50" fmla="*/ 91533515 w 5271"/>
                <a:gd name="T51" fmla="*/ 2147483646 h 5325"/>
                <a:gd name="T52" fmla="*/ 0 w 5271"/>
                <a:gd name="T53" fmla="*/ 2147483646 h 5325"/>
                <a:gd name="T54" fmla="*/ 0 w 5271"/>
                <a:gd name="T55" fmla="*/ 2147483646 h 5325"/>
                <a:gd name="T56" fmla="*/ 91533515 w 5271"/>
                <a:gd name="T57" fmla="*/ 2147483646 h 5325"/>
                <a:gd name="T58" fmla="*/ 503626650 w 5271"/>
                <a:gd name="T59" fmla="*/ 2147483646 h 5325"/>
                <a:gd name="T60" fmla="*/ 1190576513 w 5271"/>
                <a:gd name="T61" fmla="*/ 2147483646 h 5325"/>
                <a:gd name="T62" fmla="*/ 2106295940 w 5271"/>
                <a:gd name="T63" fmla="*/ 2106080710 h 5325"/>
                <a:gd name="T64" fmla="*/ 2147483646 w 5271"/>
                <a:gd name="T65" fmla="*/ 1190365634 h 5325"/>
                <a:gd name="T66" fmla="*/ 2147483646 w 5271"/>
                <a:gd name="T67" fmla="*/ 549429189 h 5325"/>
                <a:gd name="T68" fmla="*/ 2147483646 w 5271"/>
                <a:gd name="T69" fmla="*/ 91507614 h 5325"/>
                <a:gd name="T70" fmla="*/ 2147483646 w 5271"/>
                <a:gd name="T71" fmla="*/ 0 h 5325"/>
                <a:gd name="T72" fmla="*/ 2147483646 w 5271"/>
                <a:gd name="T73" fmla="*/ 2147483646 h 5325"/>
                <a:gd name="T74" fmla="*/ 2147483646 w 5271"/>
                <a:gd name="T75" fmla="*/ 0 h 5325"/>
                <a:gd name="T76" fmla="*/ 2147483646 w 5271"/>
                <a:gd name="T77" fmla="*/ 2147483646 h 5325"/>
                <a:gd name="T78" fmla="*/ 2147483646 w 5271"/>
                <a:gd name="T79" fmla="*/ 2147483646 h 5325"/>
                <a:gd name="T80" fmla="*/ 2147483646 w 5271"/>
                <a:gd name="T81" fmla="*/ 2147483646 h 53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271" h="5325">
                  <a:moveTo>
                    <a:pt x="3206" y="1612"/>
                  </a:moveTo>
                  <a:lnTo>
                    <a:pt x="2116" y="1612"/>
                  </a:lnTo>
                  <a:lnTo>
                    <a:pt x="2116" y="209"/>
                  </a:lnTo>
                  <a:lnTo>
                    <a:pt x="3206" y="209"/>
                  </a:lnTo>
                  <a:lnTo>
                    <a:pt x="3206" y="1612"/>
                  </a:lnTo>
                  <a:close/>
                  <a:moveTo>
                    <a:pt x="3985" y="3462"/>
                  </a:moveTo>
                  <a:lnTo>
                    <a:pt x="3985" y="3147"/>
                  </a:lnTo>
                  <a:lnTo>
                    <a:pt x="1180" y="3147"/>
                  </a:lnTo>
                  <a:lnTo>
                    <a:pt x="1180" y="3462"/>
                  </a:lnTo>
                  <a:lnTo>
                    <a:pt x="3985" y="3462"/>
                  </a:lnTo>
                  <a:close/>
                  <a:moveTo>
                    <a:pt x="3985" y="4343"/>
                  </a:moveTo>
                  <a:lnTo>
                    <a:pt x="3985" y="4030"/>
                  </a:lnTo>
                  <a:lnTo>
                    <a:pt x="1180" y="4030"/>
                  </a:lnTo>
                  <a:lnTo>
                    <a:pt x="1180" y="4343"/>
                  </a:lnTo>
                  <a:lnTo>
                    <a:pt x="3985" y="4343"/>
                  </a:lnTo>
                  <a:close/>
                  <a:moveTo>
                    <a:pt x="5271" y="1076"/>
                  </a:moveTo>
                  <a:lnTo>
                    <a:pt x="5271" y="5169"/>
                  </a:lnTo>
                  <a:lnTo>
                    <a:pt x="5269" y="5184"/>
                  </a:lnTo>
                  <a:lnTo>
                    <a:pt x="5267" y="5199"/>
                  </a:lnTo>
                  <a:lnTo>
                    <a:pt x="5263" y="5215"/>
                  </a:lnTo>
                  <a:lnTo>
                    <a:pt x="5258" y="5229"/>
                  </a:lnTo>
                  <a:lnTo>
                    <a:pt x="5252" y="5243"/>
                  </a:lnTo>
                  <a:lnTo>
                    <a:pt x="5243" y="5256"/>
                  </a:lnTo>
                  <a:lnTo>
                    <a:pt x="5234" y="5268"/>
                  </a:lnTo>
                  <a:lnTo>
                    <a:pt x="5224" y="5279"/>
                  </a:lnTo>
                  <a:lnTo>
                    <a:pt x="5213" y="5289"/>
                  </a:lnTo>
                  <a:lnTo>
                    <a:pt x="5201" y="5299"/>
                  </a:lnTo>
                  <a:lnTo>
                    <a:pt x="5188" y="5306"/>
                  </a:lnTo>
                  <a:lnTo>
                    <a:pt x="5175" y="5313"/>
                  </a:lnTo>
                  <a:lnTo>
                    <a:pt x="5160" y="5318"/>
                  </a:lnTo>
                  <a:lnTo>
                    <a:pt x="5145" y="5323"/>
                  </a:lnTo>
                  <a:lnTo>
                    <a:pt x="5130" y="5325"/>
                  </a:lnTo>
                  <a:lnTo>
                    <a:pt x="5113" y="5325"/>
                  </a:lnTo>
                  <a:lnTo>
                    <a:pt x="156" y="5325"/>
                  </a:lnTo>
                  <a:lnTo>
                    <a:pt x="141" y="5325"/>
                  </a:lnTo>
                  <a:lnTo>
                    <a:pt x="125" y="5323"/>
                  </a:lnTo>
                  <a:lnTo>
                    <a:pt x="110" y="5318"/>
                  </a:lnTo>
                  <a:lnTo>
                    <a:pt x="96" y="5313"/>
                  </a:lnTo>
                  <a:lnTo>
                    <a:pt x="81" y="5306"/>
                  </a:lnTo>
                  <a:lnTo>
                    <a:pt x="68" y="5299"/>
                  </a:lnTo>
                  <a:lnTo>
                    <a:pt x="56" y="5289"/>
                  </a:lnTo>
                  <a:lnTo>
                    <a:pt x="46" y="5279"/>
                  </a:lnTo>
                  <a:lnTo>
                    <a:pt x="35" y="5268"/>
                  </a:lnTo>
                  <a:lnTo>
                    <a:pt x="26" y="5256"/>
                  </a:lnTo>
                  <a:lnTo>
                    <a:pt x="19" y="5243"/>
                  </a:lnTo>
                  <a:lnTo>
                    <a:pt x="11" y="5229"/>
                  </a:lnTo>
                  <a:lnTo>
                    <a:pt x="7" y="5215"/>
                  </a:lnTo>
                  <a:lnTo>
                    <a:pt x="2" y="5199"/>
                  </a:lnTo>
                  <a:lnTo>
                    <a:pt x="0" y="5184"/>
                  </a:lnTo>
                  <a:lnTo>
                    <a:pt x="0" y="5169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2" y="125"/>
                  </a:lnTo>
                  <a:lnTo>
                    <a:pt x="7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6" y="46"/>
                  </a:lnTo>
                  <a:lnTo>
                    <a:pt x="56" y="35"/>
                  </a:lnTo>
                  <a:lnTo>
                    <a:pt x="68" y="26"/>
                  </a:lnTo>
                  <a:lnTo>
                    <a:pt x="81" y="19"/>
                  </a:lnTo>
                  <a:lnTo>
                    <a:pt x="96" y="12"/>
                  </a:lnTo>
                  <a:lnTo>
                    <a:pt x="110" y="7"/>
                  </a:lnTo>
                  <a:lnTo>
                    <a:pt x="125" y="2"/>
                  </a:lnTo>
                  <a:lnTo>
                    <a:pt x="141" y="0"/>
                  </a:lnTo>
                  <a:lnTo>
                    <a:pt x="156" y="0"/>
                  </a:lnTo>
                  <a:lnTo>
                    <a:pt x="804" y="0"/>
                  </a:lnTo>
                  <a:lnTo>
                    <a:pt x="804" y="1904"/>
                  </a:lnTo>
                  <a:lnTo>
                    <a:pt x="3660" y="1904"/>
                  </a:lnTo>
                  <a:lnTo>
                    <a:pt x="3660" y="0"/>
                  </a:lnTo>
                  <a:lnTo>
                    <a:pt x="4194" y="0"/>
                  </a:lnTo>
                  <a:lnTo>
                    <a:pt x="5271" y="1076"/>
                  </a:lnTo>
                  <a:close/>
                  <a:moveTo>
                    <a:pt x="4465" y="2469"/>
                  </a:moveTo>
                  <a:lnTo>
                    <a:pt x="804" y="2469"/>
                  </a:lnTo>
                  <a:lnTo>
                    <a:pt x="804" y="4961"/>
                  </a:lnTo>
                  <a:lnTo>
                    <a:pt x="4465" y="4961"/>
                  </a:lnTo>
                  <a:lnTo>
                    <a:pt x="4465" y="2469"/>
                  </a:lnTo>
                  <a:close/>
                </a:path>
              </a:pathLst>
            </a:custGeom>
            <a:solidFill>
              <a:srgbClr val="00565E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FFFFFF"/>
                </a:solidFill>
              </a:endParaRPr>
            </a:p>
          </p:txBody>
        </p:sp>
      </p:grpSp>
      <p:sp>
        <p:nvSpPr>
          <p:cNvPr id="52" name="文本框 20"/>
          <p:cNvSpPr txBox="1"/>
          <p:nvPr/>
        </p:nvSpPr>
        <p:spPr>
          <a:xfrm>
            <a:off x="2407698" y="2925275"/>
            <a:ext cx="1217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65">
              <a:defRPr/>
            </a:pPr>
            <a:r>
              <a:rPr lang="en-US" altLang="zh-CN" sz="2800" b="1" kern="0" smtClea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--</a:t>
            </a:r>
            <a:r>
              <a:rPr lang="zh-CN" altLang="en-US" sz="2800" b="1" kern="0" smtClea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重点</a:t>
            </a:r>
            <a:endParaRPr lang="zh-CN" altLang="en-US" sz="2800" b="1" kern="0" dirty="0">
              <a:solidFill>
                <a:srgbClr val="78BEB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文本框 30"/>
          <p:cNvSpPr txBox="1"/>
          <p:nvPr/>
        </p:nvSpPr>
        <p:spPr>
          <a:xfrm>
            <a:off x="5735720" y="2965199"/>
            <a:ext cx="1217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65">
              <a:defRPr/>
            </a:pPr>
            <a:r>
              <a:rPr lang="en-US" altLang="zh-CN" sz="2800" b="1" kern="0" smtClea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--</a:t>
            </a:r>
            <a:r>
              <a:rPr lang="zh-CN" altLang="en-US" sz="2800" b="1" kern="0" smtClea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难点</a:t>
            </a:r>
            <a:endParaRPr lang="zh-CN" altLang="en-US" sz="2800" b="1" kern="0" dirty="0">
              <a:solidFill>
                <a:srgbClr val="78BEB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5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4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accel="40000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5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40000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5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5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4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5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5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981" y="198530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图例集锦</a:t>
            </a:r>
            <a:endParaRPr lang="zh-CN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pic>
        <p:nvPicPr>
          <p:cNvPr id="10" name="图片 10" descr="2cf09fe4f407a58bc4e6dc27c4faf7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427345" y="3707130"/>
            <a:ext cx="3697605" cy="2595245"/>
          </a:xfrm>
          <a:prstGeom prst="rect">
            <a:avLst/>
          </a:prstGeom>
        </p:spPr>
      </p:pic>
      <p:pic>
        <p:nvPicPr>
          <p:cNvPr id="7" name="图片 7" descr="4a5e6a581368d0a2493f4bbc2d552bd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427345" y="1043940"/>
            <a:ext cx="3698240" cy="2720340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6" descr="c456cfd2f627edc8c2c1a0b544ec3c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 rot="5400000">
            <a:off x="831850" y="1707515"/>
            <a:ext cx="5250180" cy="3939540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981" y="27028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图例集锦</a:t>
            </a:r>
            <a:endParaRPr lang="zh-CN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pic>
        <p:nvPicPr>
          <p:cNvPr id="26" name="图片 26" descr="微信图片_202307310401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rcRect l="656" t="4011"/>
          <a:stretch>
            <a:fillRect/>
          </a:stretch>
        </p:blipFill>
        <p:spPr>
          <a:xfrm rot="10800000">
            <a:off x="550545" y="1196340"/>
            <a:ext cx="5525770" cy="4004310"/>
          </a:xfrm>
          <a:prstGeom prst="rect">
            <a:avLst/>
          </a:prstGeom>
        </p:spPr>
      </p:pic>
      <p:pic>
        <p:nvPicPr>
          <p:cNvPr id="5" name="图片 21" descr="69462756c1feea848a8eeabb97a229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96000" y="1196340"/>
            <a:ext cx="5314950" cy="39858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981" y="342040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图例集锦</a:t>
            </a:r>
            <a:endParaRPr lang="zh-CN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pic>
        <p:nvPicPr>
          <p:cNvPr id="66" name="图片 607" descr="C:\Users\周恒\Desktop\微信图片_20230731040158.jpg微信图片_2023073104015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/>
          <a:srcRect r="5383"/>
          <a:stretch>
            <a:fillRect/>
          </a:stretch>
        </p:blipFill>
        <p:spPr>
          <a:xfrm>
            <a:off x="1127125" y="1215390"/>
            <a:ext cx="3569970" cy="5031105"/>
          </a:xfrm>
          <a:prstGeom prst="rect">
            <a:avLst/>
          </a:prstGeom>
          <a:noFill/>
          <a:ln w="9525">
            <a:solidFill>
              <a:srgbClr val="974706"/>
            </a:solidFill>
            <a:prstDash val="dash"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6" name="图片 46" descr="dc90c04d5c178d3d437b985cd38fd7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rcRect t="48804" r="51235" b="5137"/>
          <a:stretch>
            <a:fillRect/>
          </a:stretch>
        </p:blipFill>
        <p:spPr>
          <a:xfrm>
            <a:off x="4943475" y="1844675"/>
            <a:ext cx="6415405" cy="3367405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5685" y="2160270"/>
            <a:ext cx="4751705" cy="1325880"/>
          </a:xfrm>
        </p:spPr>
        <p:txBody>
          <a:bodyPr>
            <a:normAutofit/>
          </a:bodyPr>
          <a:lstStyle/>
          <a:p>
            <a:r>
              <a:rPr lang="en-US" altLang="zh-CN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artoonist Hand" panose="00000400000000000000" pitchFamily="2" charset="0"/>
                <a:ea typeface="微软雅黑" panose="020B0503020204020204" charset="-122"/>
              </a:rPr>
              <a:t>THANKS</a:t>
            </a:r>
            <a:endParaRPr lang="zh-CN" alt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F Cartoonist Hand" panose="00000400000000000000" pitchFamily="2" charset="0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5"/>
          <p:cNvSpPr txBox="1"/>
          <p:nvPr>
            <p:custDataLst>
              <p:tags r:id="rId2"/>
            </p:custDataLst>
          </p:nvPr>
        </p:nvSpPr>
        <p:spPr>
          <a:xfrm>
            <a:off x="4922006" y="1172328"/>
            <a:ext cx="2425346" cy="1036867"/>
          </a:xfrm>
          <a:prstGeom prst="rect">
            <a:avLst/>
          </a:prstGeom>
          <a:noFill/>
        </p:spPr>
        <p:txBody>
          <a:bodyPr spcFirstLastPara="1" wrap="none" lIns="91390" tIns="45693" rIns="91390" bIns="45693" numCol="1">
            <a:prstTxWarp prst="textArchDown">
              <a:avLst>
                <a:gd name="adj" fmla="val 20243540"/>
              </a:avLst>
            </a:prstTxWarp>
            <a:spAutoFit/>
          </a:bodyPr>
          <a:lstStyle/>
          <a:p>
            <a:pPr algn="ctr" defTabSz="913765">
              <a:defRPr/>
            </a:pPr>
            <a:r>
              <a:rPr lang="en-US" altLang="zh-CN" sz="2800" kern="0" spc="400" dirty="0">
                <a:solidFill>
                  <a:schemeClr val="bg1"/>
                </a:solidFill>
                <a:latin typeface="Britannic Bold" panose="020B0903060703020204" pitchFamily="34" charset="0"/>
                <a:ea typeface="微软雅黑" panose="020B0503020204020204" charset="-122"/>
              </a:rPr>
              <a:t>CONTENTS</a:t>
            </a:r>
            <a:endParaRPr lang="zh-CN" altLang="en-US" sz="2800" kern="0" spc="400" dirty="0">
              <a:solidFill>
                <a:schemeClr val="bg1"/>
              </a:solidFill>
              <a:latin typeface="Britannic Bold" panose="020B0903060703020204" pitchFamily="34" charset="0"/>
              <a:ea typeface="微软雅黑" panose="020B0503020204020204" charset="-122"/>
            </a:endParaRPr>
          </a:p>
        </p:txBody>
      </p:sp>
      <p:sp>
        <p:nvSpPr>
          <p:cNvPr id="69" name="椭圆 68"/>
          <p:cNvSpPr/>
          <p:nvPr>
            <p:custDataLst>
              <p:tags r:id="rId3"/>
            </p:custDataLst>
          </p:nvPr>
        </p:nvSpPr>
        <p:spPr>
          <a:xfrm>
            <a:off x="5225414" y="834783"/>
            <a:ext cx="1743540" cy="948940"/>
          </a:xfrm>
          <a:prstGeom prst="ellipse">
            <a:avLst/>
          </a:prstGeom>
          <a:gradFill flip="none" rotWithShape="1">
            <a:gsLst>
              <a:gs pos="0">
                <a:srgbClr val="E4E4E4"/>
              </a:gs>
              <a:gs pos="90000">
                <a:sysClr val="window" lastClr="FFFFFF"/>
              </a:gs>
            </a:gsLst>
            <a:lin ang="54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165100" dist="63500" dir="5400000" algn="t" rotWithShape="0">
              <a:sysClr val="windowText" lastClr="000000">
                <a:lumMod val="65000"/>
                <a:lumOff val="35000"/>
                <a:alpha val="31000"/>
              </a:sysClr>
            </a:outerShdw>
          </a:effectLst>
        </p:spPr>
        <p:txBody>
          <a:bodyPr wrap="square" lIns="0" tIns="0" rIns="0" bIns="0" rtlCol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3200" b="1" kern="0" dirty="0">
                <a:solidFill>
                  <a:sysClr val="window" lastClr="FFFFFF">
                    <a:lumMod val="50000"/>
                  </a:sysClr>
                </a:solidFill>
                <a:effectLst>
                  <a:outerShdw dist="38100" dir="5400000" sx="102000" sy="102000" algn="tl" rotWithShape="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2846105" y="2742284"/>
            <a:ext cx="787459" cy="700157"/>
            <a:chOff x="2844558" y="2742919"/>
            <a:chExt cx="787642" cy="700319"/>
          </a:xfrm>
        </p:grpSpPr>
        <p:cxnSp>
          <p:nvCxnSpPr>
            <p:cNvPr id="71" name="直接连接符 70"/>
            <p:cNvCxnSpPr>
              <a:stCxn id="74" idx="7"/>
            </p:cNvCxnSpPr>
            <p:nvPr/>
          </p:nvCxnSpPr>
          <p:spPr>
            <a:xfrm>
              <a:off x="3536177" y="2776237"/>
              <a:ext cx="96023" cy="66700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2" name="直接连接符 71"/>
            <p:cNvCxnSpPr>
              <a:stCxn id="74" idx="2"/>
            </p:cNvCxnSpPr>
            <p:nvPr/>
          </p:nvCxnSpPr>
          <p:spPr>
            <a:xfrm flipH="1">
              <a:off x="2844558" y="2742919"/>
              <a:ext cx="92194" cy="68608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76" name="组合 75"/>
          <p:cNvGrpSpPr/>
          <p:nvPr/>
        </p:nvGrpSpPr>
        <p:grpSpPr>
          <a:xfrm>
            <a:off x="2788709" y="3407889"/>
            <a:ext cx="895644" cy="2394303"/>
            <a:chOff x="2787149" y="3408675"/>
            <a:chExt cx="895851" cy="2394857"/>
          </a:xfrm>
        </p:grpSpPr>
        <p:sp>
          <p:nvSpPr>
            <p:cNvPr id="77" name="矩形 76"/>
            <p:cNvSpPr/>
            <p:nvPr/>
          </p:nvSpPr>
          <p:spPr>
            <a:xfrm>
              <a:off x="2787149" y="3408675"/>
              <a:ext cx="895851" cy="2394857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889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8" name="文本框 30"/>
            <p:cNvSpPr txBox="1"/>
            <p:nvPr/>
          </p:nvSpPr>
          <p:spPr>
            <a:xfrm>
              <a:off x="2929298" y="3721811"/>
              <a:ext cx="613552" cy="151419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defTabSz="913765">
                <a:defRPr/>
              </a:pPr>
              <a:r>
                <a:rPr lang="zh-CN" altLang="en-US" sz="2800" b="1" kern="0" dirty="0" smtClea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任务描述</a:t>
              </a:r>
              <a:endParaRPr lang="zh-CN" altLang="en-US" sz="28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747823" y="2756738"/>
            <a:ext cx="787459" cy="700157"/>
            <a:chOff x="4746717" y="2757375"/>
            <a:chExt cx="787642" cy="700319"/>
          </a:xfrm>
        </p:grpSpPr>
        <p:cxnSp>
          <p:nvCxnSpPr>
            <p:cNvPr id="80" name="直接连接符 79"/>
            <p:cNvCxnSpPr>
              <a:stCxn id="83" idx="7"/>
            </p:cNvCxnSpPr>
            <p:nvPr/>
          </p:nvCxnSpPr>
          <p:spPr>
            <a:xfrm>
              <a:off x="5438336" y="2790693"/>
              <a:ext cx="96023" cy="66700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1" name="直接连接符 80"/>
            <p:cNvCxnSpPr>
              <a:stCxn id="83" idx="2"/>
            </p:cNvCxnSpPr>
            <p:nvPr/>
          </p:nvCxnSpPr>
          <p:spPr>
            <a:xfrm flipH="1">
              <a:off x="4746717" y="2757375"/>
              <a:ext cx="92194" cy="68608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85" name="组合 84"/>
          <p:cNvGrpSpPr/>
          <p:nvPr/>
        </p:nvGrpSpPr>
        <p:grpSpPr>
          <a:xfrm>
            <a:off x="4690428" y="3422341"/>
            <a:ext cx="895644" cy="2394303"/>
            <a:chOff x="4689308" y="3423131"/>
            <a:chExt cx="895851" cy="2394857"/>
          </a:xfrm>
        </p:grpSpPr>
        <p:sp>
          <p:nvSpPr>
            <p:cNvPr id="86" name="矩形 85"/>
            <p:cNvSpPr/>
            <p:nvPr/>
          </p:nvSpPr>
          <p:spPr>
            <a:xfrm>
              <a:off x="4689308" y="3423131"/>
              <a:ext cx="895851" cy="2394857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889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7" name="文本框 37"/>
            <p:cNvSpPr txBox="1"/>
            <p:nvPr/>
          </p:nvSpPr>
          <p:spPr>
            <a:xfrm>
              <a:off x="4829314" y="3736267"/>
              <a:ext cx="615695" cy="152897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defTabSz="913765">
                <a:defRPr/>
              </a:pPr>
              <a:r>
                <a:rPr lang="zh-CN" altLang="en-US" sz="2800" b="1" kern="0" dirty="0" smtClea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任务准备</a:t>
              </a:r>
              <a:endParaRPr lang="zh-CN" altLang="en-US" sz="28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6649542" y="2742284"/>
            <a:ext cx="787459" cy="700157"/>
            <a:chOff x="6648876" y="2742919"/>
            <a:chExt cx="787642" cy="700319"/>
          </a:xfrm>
        </p:grpSpPr>
        <p:cxnSp>
          <p:nvCxnSpPr>
            <p:cNvPr id="89" name="直接连接符 88"/>
            <p:cNvCxnSpPr>
              <a:stCxn id="92" idx="7"/>
            </p:cNvCxnSpPr>
            <p:nvPr/>
          </p:nvCxnSpPr>
          <p:spPr>
            <a:xfrm>
              <a:off x="7340495" y="2776237"/>
              <a:ext cx="96023" cy="66700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90" name="直接连接符 89"/>
            <p:cNvCxnSpPr>
              <a:stCxn id="92" idx="2"/>
            </p:cNvCxnSpPr>
            <p:nvPr/>
          </p:nvCxnSpPr>
          <p:spPr>
            <a:xfrm flipH="1">
              <a:off x="6648876" y="2742919"/>
              <a:ext cx="92194" cy="68608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94" name="组合 93"/>
          <p:cNvGrpSpPr/>
          <p:nvPr/>
        </p:nvGrpSpPr>
        <p:grpSpPr>
          <a:xfrm>
            <a:off x="6592146" y="3407889"/>
            <a:ext cx="895644" cy="2394303"/>
            <a:chOff x="6591467" y="3408675"/>
            <a:chExt cx="895851" cy="2394857"/>
          </a:xfrm>
        </p:grpSpPr>
        <p:sp>
          <p:nvSpPr>
            <p:cNvPr id="95" name="矩形 94"/>
            <p:cNvSpPr/>
            <p:nvPr/>
          </p:nvSpPr>
          <p:spPr>
            <a:xfrm>
              <a:off x="6591467" y="3408675"/>
              <a:ext cx="895851" cy="2394857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889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6" name="文本框 45"/>
            <p:cNvSpPr txBox="1"/>
            <p:nvPr/>
          </p:nvSpPr>
          <p:spPr>
            <a:xfrm>
              <a:off x="6731473" y="3721811"/>
              <a:ext cx="615695" cy="152897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defTabSz="913765">
                <a:defRPr/>
              </a:pPr>
              <a:r>
                <a:rPr lang="zh-CN" altLang="en-US" sz="2800" b="1" kern="0" dirty="0" smtClea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任务</a:t>
              </a:r>
              <a:r>
                <a:rPr lang="zh-CN" altLang="en-US" sz="28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实施</a:t>
              </a: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8551261" y="2742284"/>
            <a:ext cx="787459" cy="700157"/>
            <a:chOff x="8551034" y="2742919"/>
            <a:chExt cx="787642" cy="700319"/>
          </a:xfrm>
        </p:grpSpPr>
        <p:cxnSp>
          <p:nvCxnSpPr>
            <p:cNvPr id="98" name="直接连接符 97"/>
            <p:cNvCxnSpPr>
              <a:stCxn id="101" idx="7"/>
            </p:cNvCxnSpPr>
            <p:nvPr/>
          </p:nvCxnSpPr>
          <p:spPr>
            <a:xfrm>
              <a:off x="9242653" y="2776237"/>
              <a:ext cx="96023" cy="66700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99" name="直接连接符 98"/>
            <p:cNvCxnSpPr>
              <a:stCxn id="101" idx="2"/>
            </p:cNvCxnSpPr>
            <p:nvPr/>
          </p:nvCxnSpPr>
          <p:spPr>
            <a:xfrm flipH="1">
              <a:off x="8551034" y="2742919"/>
              <a:ext cx="92194" cy="68608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103" name="组合 102"/>
          <p:cNvGrpSpPr/>
          <p:nvPr/>
        </p:nvGrpSpPr>
        <p:grpSpPr>
          <a:xfrm>
            <a:off x="8493864" y="3407889"/>
            <a:ext cx="895644" cy="2394303"/>
            <a:chOff x="8493625" y="3408675"/>
            <a:chExt cx="895851" cy="2394857"/>
          </a:xfrm>
        </p:grpSpPr>
        <p:sp>
          <p:nvSpPr>
            <p:cNvPr id="104" name="矩形 103"/>
            <p:cNvSpPr/>
            <p:nvPr/>
          </p:nvSpPr>
          <p:spPr>
            <a:xfrm>
              <a:off x="8493625" y="3408675"/>
              <a:ext cx="895851" cy="2394857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889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5" name="文本框 53"/>
            <p:cNvSpPr txBox="1"/>
            <p:nvPr/>
          </p:nvSpPr>
          <p:spPr>
            <a:xfrm>
              <a:off x="8633631" y="3721811"/>
              <a:ext cx="615695" cy="152897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defTabSz="913765">
                <a:defRPr/>
              </a:pPr>
              <a:r>
                <a:rPr lang="zh-CN" altLang="en-US" sz="2800" b="1" kern="0" dirty="0" smtClea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点评总结</a:t>
              </a:r>
              <a:endParaRPr lang="zh-CN" altLang="en-US" sz="28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906189" y="2518134"/>
            <a:ext cx="649664" cy="689754"/>
            <a:chOff x="2904657" y="2518717"/>
            <a:chExt cx="649814" cy="689914"/>
          </a:xfrm>
        </p:grpSpPr>
        <p:grpSp>
          <p:nvGrpSpPr>
            <p:cNvPr id="73" name="组合 72"/>
            <p:cNvGrpSpPr/>
            <p:nvPr/>
          </p:nvGrpSpPr>
          <p:grpSpPr>
            <a:xfrm>
              <a:off x="2904657" y="2558817"/>
              <a:ext cx="649814" cy="649814"/>
              <a:chOff x="2891956" y="2501594"/>
              <a:chExt cx="684077" cy="684077"/>
            </a:xfrm>
          </p:grpSpPr>
          <p:sp>
            <p:nvSpPr>
              <p:cNvPr id="74" name="椭圆 73"/>
              <p:cNvSpPr/>
              <p:nvPr>
                <p:custDataLst>
                  <p:tags r:id="rId10"/>
                </p:custDataLst>
              </p:nvPr>
            </p:nvSpPr>
            <p:spPr>
              <a:xfrm rot="1540888">
                <a:off x="2891956" y="2501594"/>
                <a:ext cx="684077" cy="684077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100000">
                    <a:sysClr val="window" lastClr="FFFFFF"/>
                  </a:gs>
                </a:gsLst>
                <a:lin ang="5400000" scaled="1"/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en-US" sz="13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文本框 4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3007667" y="2617303"/>
                <a:ext cx="452657" cy="452659"/>
              </a:xfrm>
              <a:custGeom>
                <a:avLst/>
                <a:gdLst>
                  <a:gd name="connsiteX0" fmla="*/ 209249 w 399137"/>
                  <a:gd name="connsiteY0" fmla="*/ 230 h 399139"/>
                  <a:gd name="connsiteX1" fmla="*/ 286036 w 399137"/>
                  <a:gd name="connsiteY1" fmla="*/ 19757 h 399139"/>
                  <a:gd name="connsiteX2" fmla="*/ 379382 w 399137"/>
                  <a:gd name="connsiteY2" fmla="*/ 286037 h 399139"/>
                  <a:gd name="connsiteX3" fmla="*/ 113102 w 399137"/>
                  <a:gd name="connsiteY3" fmla="*/ 379384 h 399139"/>
                  <a:gd name="connsiteX4" fmla="*/ 19755 w 399137"/>
                  <a:gd name="connsiteY4" fmla="*/ 113103 h 399139"/>
                  <a:gd name="connsiteX5" fmla="*/ 209249 w 399137"/>
                  <a:gd name="connsiteY5" fmla="*/ 230 h 39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137" h="399139">
                    <a:moveTo>
                      <a:pt x="209249" y="230"/>
                    </a:moveTo>
                    <a:cubicBezTo>
                      <a:pt x="235137" y="1476"/>
                      <a:pt x="261208" y="7818"/>
                      <a:pt x="286036" y="19757"/>
                    </a:cubicBezTo>
                    <a:cubicBezTo>
                      <a:pt x="385344" y="67511"/>
                      <a:pt x="427137" y="186728"/>
                      <a:pt x="379382" y="286037"/>
                    </a:cubicBezTo>
                    <a:cubicBezTo>
                      <a:pt x="331628" y="385346"/>
                      <a:pt x="212411" y="427138"/>
                      <a:pt x="113102" y="379384"/>
                    </a:cubicBezTo>
                    <a:cubicBezTo>
                      <a:pt x="13793" y="331629"/>
                      <a:pt x="-27999" y="212412"/>
                      <a:pt x="19755" y="113103"/>
                    </a:cubicBezTo>
                    <a:cubicBezTo>
                      <a:pt x="55571" y="38622"/>
                      <a:pt x="131585" y="-3507"/>
                      <a:pt x="209249" y="2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565E"/>
                  </a:gs>
                  <a:gs pos="50000">
                    <a:srgbClr val="00AEBF"/>
                  </a:gs>
                  <a:gs pos="100000">
                    <a:srgbClr val="00565E"/>
                  </a:gs>
                </a:gsLst>
                <a:lin ang="5400000" scaled="0"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39700" dist="63500" dir="5400000" algn="t" rotWithShape="0">
                  <a:sysClr val="window" lastClr="FFFFFF">
                    <a:lumMod val="50000"/>
                    <a:alpha val="60000"/>
                  </a:sys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algn="ctr">
                  <a:defRPr sz="1350" kern="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</a:lstStyle>
              <a:p>
                <a:pPr defTabSz="913765">
                  <a:defRPr/>
                </a:pPr>
                <a:r>
                  <a:rPr lang="en-US" altLang="zh-CN" sz="2400" dirty="0">
                    <a:latin typeface="Britannic Bold" panose="020B0903060703020204" pitchFamily="34" charset="0"/>
                  </a:rPr>
                  <a:t>1</a:t>
                </a:r>
                <a:endParaRPr lang="zh-CN" altLang="en-US" sz="2400" dirty="0">
                  <a:latin typeface="Britannic Bold" panose="020B0903060703020204" pitchFamily="34" charset="0"/>
                </a:endParaRPr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639" y="2518717"/>
              <a:ext cx="620031" cy="659902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4807908" y="2567634"/>
            <a:ext cx="649664" cy="659749"/>
            <a:chOff x="4806816" y="2568228"/>
            <a:chExt cx="649814" cy="659902"/>
          </a:xfrm>
        </p:grpSpPr>
        <p:grpSp>
          <p:nvGrpSpPr>
            <p:cNvPr id="82" name="组合 81"/>
            <p:cNvGrpSpPr/>
            <p:nvPr/>
          </p:nvGrpSpPr>
          <p:grpSpPr>
            <a:xfrm>
              <a:off x="4806816" y="2573272"/>
              <a:ext cx="649814" cy="649814"/>
              <a:chOff x="2891956" y="2501594"/>
              <a:chExt cx="684077" cy="684077"/>
            </a:xfrm>
          </p:grpSpPr>
          <p:sp>
            <p:nvSpPr>
              <p:cNvPr id="83" name="椭圆 82"/>
              <p:cNvSpPr/>
              <p:nvPr>
                <p:custDataLst>
                  <p:tags r:id="rId8"/>
                </p:custDataLst>
              </p:nvPr>
            </p:nvSpPr>
            <p:spPr>
              <a:xfrm rot="1540888">
                <a:off x="2891956" y="2501594"/>
                <a:ext cx="684077" cy="684077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100000">
                    <a:sysClr val="window" lastClr="FFFFFF"/>
                  </a:gs>
                </a:gsLst>
                <a:lin ang="5400000" scaled="1"/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en-US" sz="13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84" name="文本框 39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3007667" y="2617303"/>
                <a:ext cx="452657" cy="452659"/>
              </a:xfrm>
              <a:custGeom>
                <a:avLst/>
                <a:gdLst>
                  <a:gd name="connsiteX0" fmla="*/ 209249 w 399137"/>
                  <a:gd name="connsiteY0" fmla="*/ 230 h 399139"/>
                  <a:gd name="connsiteX1" fmla="*/ 286036 w 399137"/>
                  <a:gd name="connsiteY1" fmla="*/ 19757 h 399139"/>
                  <a:gd name="connsiteX2" fmla="*/ 379382 w 399137"/>
                  <a:gd name="connsiteY2" fmla="*/ 286037 h 399139"/>
                  <a:gd name="connsiteX3" fmla="*/ 113102 w 399137"/>
                  <a:gd name="connsiteY3" fmla="*/ 379384 h 399139"/>
                  <a:gd name="connsiteX4" fmla="*/ 19755 w 399137"/>
                  <a:gd name="connsiteY4" fmla="*/ 113103 h 399139"/>
                  <a:gd name="connsiteX5" fmla="*/ 209249 w 399137"/>
                  <a:gd name="connsiteY5" fmla="*/ 230 h 39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137" h="399139">
                    <a:moveTo>
                      <a:pt x="209249" y="230"/>
                    </a:moveTo>
                    <a:cubicBezTo>
                      <a:pt x="235137" y="1476"/>
                      <a:pt x="261208" y="7818"/>
                      <a:pt x="286036" y="19757"/>
                    </a:cubicBezTo>
                    <a:cubicBezTo>
                      <a:pt x="385344" y="67511"/>
                      <a:pt x="427137" y="186728"/>
                      <a:pt x="379382" y="286037"/>
                    </a:cubicBezTo>
                    <a:cubicBezTo>
                      <a:pt x="331628" y="385346"/>
                      <a:pt x="212411" y="427138"/>
                      <a:pt x="113102" y="379384"/>
                    </a:cubicBezTo>
                    <a:cubicBezTo>
                      <a:pt x="13793" y="331629"/>
                      <a:pt x="-27999" y="212412"/>
                      <a:pt x="19755" y="113103"/>
                    </a:cubicBezTo>
                    <a:cubicBezTo>
                      <a:pt x="55571" y="38622"/>
                      <a:pt x="131585" y="-3507"/>
                      <a:pt x="209249" y="2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565E"/>
                  </a:gs>
                  <a:gs pos="50000">
                    <a:srgbClr val="00AEBF"/>
                  </a:gs>
                  <a:gs pos="100000">
                    <a:srgbClr val="00565E"/>
                  </a:gs>
                </a:gsLst>
                <a:lin ang="5400000" scaled="0"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39700" dist="63500" dir="5400000" algn="t" rotWithShape="0">
                  <a:sysClr val="window" lastClr="FFFFFF">
                    <a:lumMod val="50000"/>
                    <a:alpha val="60000"/>
                  </a:sys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algn="ctr">
                  <a:defRPr sz="1350" kern="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</a:lstStyle>
              <a:p>
                <a:pPr defTabSz="913765">
                  <a:defRPr/>
                </a:pPr>
                <a:r>
                  <a:rPr lang="en-US" altLang="zh-CN" sz="2400" dirty="0">
                    <a:latin typeface="Britannic Bold" panose="020B0903060703020204" pitchFamily="34" charset="0"/>
                  </a:rPr>
                  <a:t>2</a:t>
                </a:r>
                <a:endParaRPr lang="zh-CN" altLang="en-US" sz="2400" dirty="0">
                  <a:latin typeface="Britannic Bold" panose="020B0903060703020204" pitchFamily="34" charset="0"/>
                </a:endParaRPr>
              </a:p>
            </p:txBody>
          </p:sp>
        </p:grp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304" y="2568228"/>
              <a:ext cx="620031" cy="659902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6709627" y="2518134"/>
            <a:ext cx="649664" cy="689754"/>
            <a:chOff x="6708975" y="2518717"/>
            <a:chExt cx="649814" cy="689914"/>
          </a:xfrm>
        </p:grpSpPr>
        <p:grpSp>
          <p:nvGrpSpPr>
            <p:cNvPr id="91" name="组合 90"/>
            <p:cNvGrpSpPr/>
            <p:nvPr/>
          </p:nvGrpSpPr>
          <p:grpSpPr>
            <a:xfrm>
              <a:off x="6708975" y="2558817"/>
              <a:ext cx="649814" cy="649814"/>
              <a:chOff x="2891956" y="2501594"/>
              <a:chExt cx="684077" cy="684077"/>
            </a:xfrm>
          </p:grpSpPr>
          <p:sp>
            <p:nvSpPr>
              <p:cNvPr id="92" name="椭圆 91"/>
              <p:cNvSpPr/>
              <p:nvPr>
                <p:custDataLst>
                  <p:tags r:id="rId6"/>
                </p:custDataLst>
              </p:nvPr>
            </p:nvSpPr>
            <p:spPr>
              <a:xfrm rot="1540888">
                <a:off x="2891956" y="2501594"/>
                <a:ext cx="684077" cy="684077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100000">
                    <a:sysClr val="window" lastClr="FFFFFF"/>
                  </a:gs>
                </a:gsLst>
                <a:lin ang="5400000" scaled="1"/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en-US" sz="13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93" name="文本框 47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3007667" y="2617303"/>
                <a:ext cx="452657" cy="452659"/>
              </a:xfrm>
              <a:custGeom>
                <a:avLst/>
                <a:gdLst>
                  <a:gd name="connsiteX0" fmla="*/ 209249 w 399137"/>
                  <a:gd name="connsiteY0" fmla="*/ 230 h 399139"/>
                  <a:gd name="connsiteX1" fmla="*/ 286036 w 399137"/>
                  <a:gd name="connsiteY1" fmla="*/ 19757 h 399139"/>
                  <a:gd name="connsiteX2" fmla="*/ 379382 w 399137"/>
                  <a:gd name="connsiteY2" fmla="*/ 286037 h 399139"/>
                  <a:gd name="connsiteX3" fmla="*/ 113102 w 399137"/>
                  <a:gd name="connsiteY3" fmla="*/ 379384 h 399139"/>
                  <a:gd name="connsiteX4" fmla="*/ 19755 w 399137"/>
                  <a:gd name="connsiteY4" fmla="*/ 113103 h 399139"/>
                  <a:gd name="connsiteX5" fmla="*/ 209249 w 399137"/>
                  <a:gd name="connsiteY5" fmla="*/ 230 h 39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137" h="399139">
                    <a:moveTo>
                      <a:pt x="209249" y="230"/>
                    </a:moveTo>
                    <a:cubicBezTo>
                      <a:pt x="235137" y="1476"/>
                      <a:pt x="261208" y="7818"/>
                      <a:pt x="286036" y="19757"/>
                    </a:cubicBezTo>
                    <a:cubicBezTo>
                      <a:pt x="385344" y="67511"/>
                      <a:pt x="427137" y="186728"/>
                      <a:pt x="379382" y="286037"/>
                    </a:cubicBezTo>
                    <a:cubicBezTo>
                      <a:pt x="331628" y="385346"/>
                      <a:pt x="212411" y="427138"/>
                      <a:pt x="113102" y="379384"/>
                    </a:cubicBezTo>
                    <a:cubicBezTo>
                      <a:pt x="13793" y="331629"/>
                      <a:pt x="-27999" y="212412"/>
                      <a:pt x="19755" y="113103"/>
                    </a:cubicBezTo>
                    <a:cubicBezTo>
                      <a:pt x="55571" y="38622"/>
                      <a:pt x="131585" y="-3507"/>
                      <a:pt x="209249" y="2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565E"/>
                  </a:gs>
                  <a:gs pos="50000">
                    <a:srgbClr val="00AEBF"/>
                  </a:gs>
                  <a:gs pos="100000">
                    <a:srgbClr val="00565E"/>
                  </a:gs>
                </a:gsLst>
                <a:lin ang="5400000" scaled="0"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39700" dist="63500" dir="5400000" algn="t" rotWithShape="0">
                  <a:sysClr val="window" lastClr="FFFFFF">
                    <a:lumMod val="50000"/>
                    <a:alpha val="60000"/>
                  </a:sys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algn="ctr">
                  <a:defRPr sz="1350" kern="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</a:lstStyle>
              <a:p>
                <a:pPr defTabSz="913765">
                  <a:defRPr/>
                </a:pPr>
                <a:r>
                  <a:rPr lang="en-US" altLang="zh-CN" sz="2400" dirty="0">
                    <a:latin typeface="Britannic Bold" panose="020B0903060703020204" pitchFamily="34" charset="0"/>
                  </a:rPr>
                  <a:t>3</a:t>
                </a:r>
                <a:endParaRPr lang="zh-CN" altLang="en-US" sz="2400" dirty="0">
                  <a:latin typeface="Britannic Bold" panose="020B0903060703020204" pitchFamily="34" charset="0"/>
                </a:endParaRPr>
              </a:p>
            </p:txBody>
          </p:sp>
        </p:grp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3866" y="2518717"/>
              <a:ext cx="620031" cy="659902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8611344" y="2533410"/>
            <a:ext cx="649664" cy="674479"/>
            <a:chOff x="8611132" y="2533996"/>
            <a:chExt cx="649814" cy="674635"/>
          </a:xfrm>
        </p:grpSpPr>
        <p:grpSp>
          <p:nvGrpSpPr>
            <p:cNvPr id="100" name="组合 99"/>
            <p:cNvGrpSpPr/>
            <p:nvPr/>
          </p:nvGrpSpPr>
          <p:grpSpPr>
            <a:xfrm>
              <a:off x="8611132" y="2558817"/>
              <a:ext cx="649814" cy="649814"/>
              <a:chOff x="2891956" y="2501594"/>
              <a:chExt cx="684077" cy="684077"/>
            </a:xfrm>
          </p:grpSpPr>
          <p:sp>
            <p:nvSpPr>
              <p:cNvPr id="101" name="椭圆 100"/>
              <p:cNvSpPr/>
              <p:nvPr>
                <p:custDataLst>
                  <p:tags r:id="rId4"/>
                </p:custDataLst>
              </p:nvPr>
            </p:nvSpPr>
            <p:spPr>
              <a:xfrm rot="1540888">
                <a:off x="2891956" y="2501594"/>
                <a:ext cx="684077" cy="684077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100000">
                    <a:sysClr val="window" lastClr="FFFFFF"/>
                  </a:gs>
                </a:gsLst>
                <a:lin ang="5400000" scaled="1"/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en-US" sz="13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02" name="文本框 55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007667" y="2617303"/>
                <a:ext cx="452657" cy="452659"/>
              </a:xfrm>
              <a:custGeom>
                <a:avLst/>
                <a:gdLst>
                  <a:gd name="connsiteX0" fmla="*/ 209249 w 399137"/>
                  <a:gd name="connsiteY0" fmla="*/ 230 h 399139"/>
                  <a:gd name="connsiteX1" fmla="*/ 286036 w 399137"/>
                  <a:gd name="connsiteY1" fmla="*/ 19757 h 399139"/>
                  <a:gd name="connsiteX2" fmla="*/ 379382 w 399137"/>
                  <a:gd name="connsiteY2" fmla="*/ 286037 h 399139"/>
                  <a:gd name="connsiteX3" fmla="*/ 113102 w 399137"/>
                  <a:gd name="connsiteY3" fmla="*/ 379384 h 399139"/>
                  <a:gd name="connsiteX4" fmla="*/ 19755 w 399137"/>
                  <a:gd name="connsiteY4" fmla="*/ 113103 h 399139"/>
                  <a:gd name="connsiteX5" fmla="*/ 209249 w 399137"/>
                  <a:gd name="connsiteY5" fmla="*/ 230 h 39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137" h="399139">
                    <a:moveTo>
                      <a:pt x="209249" y="230"/>
                    </a:moveTo>
                    <a:cubicBezTo>
                      <a:pt x="235137" y="1476"/>
                      <a:pt x="261208" y="7818"/>
                      <a:pt x="286036" y="19757"/>
                    </a:cubicBezTo>
                    <a:cubicBezTo>
                      <a:pt x="385344" y="67511"/>
                      <a:pt x="427137" y="186728"/>
                      <a:pt x="379382" y="286037"/>
                    </a:cubicBezTo>
                    <a:cubicBezTo>
                      <a:pt x="331628" y="385346"/>
                      <a:pt x="212411" y="427138"/>
                      <a:pt x="113102" y="379384"/>
                    </a:cubicBezTo>
                    <a:cubicBezTo>
                      <a:pt x="13793" y="331629"/>
                      <a:pt x="-27999" y="212412"/>
                      <a:pt x="19755" y="113103"/>
                    </a:cubicBezTo>
                    <a:cubicBezTo>
                      <a:pt x="55571" y="38622"/>
                      <a:pt x="131585" y="-3507"/>
                      <a:pt x="209249" y="2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565E"/>
                  </a:gs>
                  <a:gs pos="50000">
                    <a:srgbClr val="00AEBF"/>
                  </a:gs>
                  <a:gs pos="100000">
                    <a:srgbClr val="00565E"/>
                  </a:gs>
                </a:gsLst>
                <a:lin ang="5400000" scaled="0"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39700" dist="63500" dir="5400000" algn="t" rotWithShape="0">
                  <a:sysClr val="window" lastClr="FFFFFF">
                    <a:lumMod val="50000"/>
                    <a:alpha val="60000"/>
                  </a:sys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algn="ctr">
                  <a:defRPr sz="1350" kern="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</a:lstStyle>
              <a:p>
                <a:pPr defTabSz="913765">
                  <a:defRPr/>
                </a:pPr>
                <a:r>
                  <a:rPr lang="en-US" altLang="zh-CN" sz="2400" dirty="0">
                    <a:latin typeface="Britannic Bold" panose="020B0903060703020204" pitchFamily="34" charset="0"/>
                  </a:rPr>
                  <a:t>4</a:t>
                </a:r>
                <a:endParaRPr lang="zh-CN" altLang="en-US" sz="2400" dirty="0">
                  <a:latin typeface="Britannic Bold" panose="020B0903060703020204" pitchFamily="34" charset="0"/>
                </a:endParaRPr>
              </a:p>
            </p:txBody>
          </p:sp>
        </p:grp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4115" y="2533996"/>
              <a:ext cx="620031" cy="659902"/>
            </a:xfrm>
            <a:prstGeom prst="rect">
              <a:avLst/>
            </a:prstGeom>
          </p:spPr>
        </p:pic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57" y="1053285"/>
            <a:ext cx="519027" cy="55240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68" y="-158937"/>
            <a:ext cx="1337765" cy="1100075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38" y="-120846"/>
            <a:ext cx="1444421" cy="606413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51311" y="-158937"/>
            <a:ext cx="1337765" cy="1100075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20" y="-120847"/>
            <a:ext cx="1444421" cy="606413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42" y="1033051"/>
            <a:ext cx="519027" cy="55240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8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79301" y="31600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任务描述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6428136" y="1987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8171529" y="33824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6524339" y="2876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6518941" y="3384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8226456" y="40936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8205184" y="394441"/>
            <a:ext cx="666115" cy="6154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54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54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707515" y="2117725"/>
            <a:ext cx="9084310" cy="3181985"/>
            <a:chOff x="1233714" y="2119085"/>
            <a:chExt cx="4717143" cy="3526971"/>
          </a:xfrm>
        </p:grpSpPr>
        <p:sp>
          <p:nvSpPr>
            <p:cNvPr id="19" name="矩形 18"/>
            <p:cNvSpPr/>
            <p:nvPr/>
          </p:nvSpPr>
          <p:spPr>
            <a:xfrm>
              <a:off x="1233714" y="2119085"/>
              <a:ext cx="4717143" cy="3526971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1577179" y="3094238"/>
              <a:ext cx="410710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28" name="文本框 26"/>
            <p:cNvSpPr txBox="1"/>
            <p:nvPr/>
          </p:nvSpPr>
          <p:spPr>
            <a:xfrm>
              <a:off x="1491763" y="2134569"/>
              <a:ext cx="4109523" cy="107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defRPr/>
              </a:pPr>
              <a:r>
                <a:rPr lang="en-US" altLang="zh-CN" sz="8800" baseline="12000" dirty="0">
                  <a:solidFill>
                    <a:srgbClr val="1DD1CB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charset="-122"/>
                  <a:sym typeface="+mn-ea"/>
                </a:rPr>
                <a:t>1. </a:t>
              </a:r>
              <a:r>
                <a:rPr lang="zh-CN" altLang="en-US" sz="3600" kern="0" dirty="0">
                  <a:solidFill>
                    <a:srgbClr val="78BEB9"/>
                  </a:solidFill>
                  <a:latin typeface="Britannic Bold" panose="020B0903060703020204" pitchFamily="34" charset="0"/>
                </a:rPr>
                <a:t>图片导入（简笔画作品展示）</a:t>
              </a:r>
            </a:p>
          </p:txBody>
        </p:sp>
      </p:grpSp>
      <p:pic>
        <p:nvPicPr>
          <p:cNvPr id="12" name="图片 8" descr="99de2c47ea761665afef42a8de0d16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 rot="5400000">
            <a:off x="1861185" y="3343275"/>
            <a:ext cx="2198370" cy="1649730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8" descr="C:\Users\周恒\Desktop\微信图片_20230731040014.jpg微信图片_202307310400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3791585" y="3049905"/>
            <a:ext cx="1567815" cy="2249805"/>
          </a:xfrm>
          <a:prstGeom prst="rect">
            <a:avLst/>
          </a:prstGeom>
        </p:spPr>
      </p:pic>
      <p:pic>
        <p:nvPicPr>
          <p:cNvPr id="71" name="图片 71" descr="c456cfd2f627edc8c2c1a0b544ec3c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 rot="5400000">
            <a:off x="5109845" y="3343275"/>
            <a:ext cx="2197735" cy="1649095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图片 64" descr="4a5e6a581368d0a2493f4bbc2d552bd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058025" y="3068955"/>
            <a:ext cx="2912745" cy="2185035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39" grpId="0" bldLvl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79301" y="31600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任务描述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6428136" y="1987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8171529" y="33824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6524339" y="2876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6518941" y="3384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8226456" y="40936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8205184" y="394441"/>
            <a:ext cx="666115" cy="6154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54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54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79220" y="2060575"/>
            <a:ext cx="4352925" cy="3181985"/>
            <a:chOff x="1233714" y="2119085"/>
            <a:chExt cx="4717143" cy="3526971"/>
          </a:xfrm>
        </p:grpSpPr>
        <p:sp>
          <p:nvSpPr>
            <p:cNvPr id="13" name="矩形 12"/>
            <p:cNvSpPr/>
            <p:nvPr/>
          </p:nvSpPr>
          <p:spPr>
            <a:xfrm>
              <a:off x="1233714" y="2119085"/>
              <a:ext cx="4717143" cy="3526971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585436" y="3094238"/>
              <a:ext cx="410710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6" name="文本框 19"/>
            <p:cNvSpPr txBox="1"/>
            <p:nvPr/>
          </p:nvSpPr>
          <p:spPr>
            <a:xfrm>
              <a:off x="1452540" y="2133866"/>
              <a:ext cx="4029011" cy="107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defRPr/>
              </a:pPr>
              <a:r>
                <a:rPr lang="en-US" altLang="zh-CN" sz="8800" baseline="12000" dirty="0">
                  <a:solidFill>
                    <a:srgbClr val="1DD1CB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charset="-122"/>
                  <a:sym typeface="+mn-ea"/>
                </a:rPr>
                <a:t>2. </a:t>
              </a:r>
              <a:r>
                <a:rPr lang="zh-CN" altLang="en-US" sz="3600" kern="0" dirty="0">
                  <a:solidFill>
                    <a:srgbClr val="78BEB9"/>
                  </a:solidFill>
                  <a:latin typeface="Britannic Bold" panose="020B0903060703020204" pitchFamily="34" charset="0"/>
                </a:rPr>
                <a:t>日常生活图例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577395" y="3919928"/>
              <a:ext cx="4155749" cy="484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ct val="150000"/>
                </a:lnSpc>
                <a:defRPr/>
              </a:pPr>
              <a:endParaRPr lang="zh-CN" altLang="en-US" sz="15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671945" y="2114550"/>
            <a:ext cx="4352290" cy="3199765"/>
            <a:chOff x="10507" y="3330"/>
            <a:chExt cx="6854" cy="5039"/>
          </a:xfrm>
        </p:grpSpPr>
        <p:sp>
          <p:nvSpPr>
            <p:cNvPr id="19" name="矩形 18"/>
            <p:cNvSpPr/>
            <p:nvPr/>
          </p:nvSpPr>
          <p:spPr>
            <a:xfrm>
              <a:off x="10507" y="3359"/>
              <a:ext cx="6855" cy="5011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" name="文本框 19"/>
            <p:cNvSpPr txBox="1"/>
            <p:nvPr>
              <p:custDataLst>
                <p:tags r:id="rId4"/>
              </p:custDataLst>
            </p:nvPr>
          </p:nvSpPr>
          <p:spPr>
            <a:xfrm>
              <a:off x="11052" y="3330"/>
              <a:ext cx="5855" cy="1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defRPr/>
              </a:pPr>
              <a:r>
                <a:rPr lang="en-US" altLang="zh-CN" sz="8800" baseline="12000" dirty="0">
                  <a:solidFill>
                    <a:srgbClr val="1DD1CB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charset="-122"/>
                  <a:sym typeface="+mn-ea"/>
                </a:rPr>
                <a:t>      </a:t>
              </a:r>
              <a:r>
                <a:rPr lang="zh-CN" altLang="en-US" sz="3600" kern="0" dirty="0">
                  <a:solidFill>
                    <a:srgbClr val="78BEB9"/>
                  </a:solidFill>
                  <a:latin typeface="Britannic Bold" panose="020B0903060703020204" pitchFamily="34" charset="0"/>
                </a:rPr>
                <a:t>任务描述</a:t>
              </a:r>
            </a:p>
          </p:txBody>
        </p:sp>
        <p:cxnSp>
          <p:nvCxnSpPr>
            <p:cNvPr id="14" name="直接连接符 13"/>
            <p:cNvCxnSpPr/>
            <p:nvPr>
              <p:custDataLst>
                <p:tags r:id="rId5"/>
              </p:custDataLst>
            </p:nvPr>
          </p:nvCxnSpPr>
          <p:spPr>
            <a:xfrm>
              <a:off x="10906" y="4694"/>
              <a:ext cx="5968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37" name="文本框 36"/>
          <p:cNvSpPr txBox="1"/>
          <p:nvPr/>
        </p:nvSpPr>
        <p:spPr>
          <a:xfrm>
            <a:off x="7164070" y="3009900"/>
            <a:ext cx="348551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    给出实物图片让学生先用语言去描述看到的图片</a:t>
            </a:r>
            <a:r>
              <a:rPr lang="zh-CN" altLang="en-US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中的色彩</a:t>
            </a:r>
            <a:r>
              <a:rPr lang="en-US" altLang="zh-CN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内容，再尝试在纸上复原出刚刚描述的图片。</a:t>
            </a:r>
          </a:p>
          <a:p>
            <a:r>
              <a:rPr lang="zh-CN" altLang="zh-CN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</a:p>
        </p:txBody>
      </p:sp>
      <p:pic>
        <p:nvPicPr>
          <p:cNvPr id="18" name="图片 18" descr="C:\Users\周恒\Desktop\微信图片_20230731040014.jpg微信图片_202307310400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3718878" y="2980690"/>
            <a:ext cx="1586865" cy="2277110"/>
          </a:xfrm>
          <a:prstGeom prst="rect">
            <a:avLst/>
          </a:prstGeom>
        </p:spPr>
      </p:pic>
      <p:pic>
        <p:nvPicPr>
          <p:cNvPr id="1073742858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223010" y="2965450"/>
            <a:ext cx="2987675" cy="22764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ldLvl="0" animBg="1"/>
      <p:bldP spid="11" grpId="0" bldLvl="0" animBg="1"/>
      <p:bldP spid="39" grpId="0" bldLvl="0" animBg="1"/>
      <p:bldP spid="40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0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79301" y="31600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任务准备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6303010" y="1988820"/>
            <a:ext cx="4352925" cy="3501390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18900000" scaled="1"/>
            <a:tileRect/>
          </a:gradFill>
          <a:ln w="12700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543675" y="2910840"/>
            <a:ext cx="378968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8" name="文本框 26"/>
          <p:cNvSpPr txBox="1"/>
          <p:nvPr/>
        </p:nvSpPr>
        <p:spPr>
          <a:xfrm>
            <a:off x="6433185" y="2045335"/>
            <a:ext cx="3792220" cy="97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3765">
              <a:buClrTx/>
              <a:buSzTx/>
              <a:buFontTx/>
              <a:defRPr/>
            </a:pPr>
            <a:r>
              <a:rPr lang="en-US" altLang="zh-CN" sz="8800" baseline="12000" dirty="0">
                <a:solidFill>
                  <a:srgbClr val="1DD1CB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charset="-122"/>
                <a:sym typeface="+mn-ea"/>
              </a:rPr>
              <a:t>2. </a:t>
            </a:r>
            <a:r>
              <a:rPr lang="zh-CN" altLang="en-US" sz="3600" kern="0" dirty="0">
                <a:solidFill>
                  <a:srgbClr val="78BEB9"/>
                </a:solidFill>
                <a:latin typeface="Britannic Bold" panose="020B0903060703020204" pitchFamily="34" charset="0"/>
                <a:sym typeface="+mn-ea"/>
              </a:rPr>
              <a:t>任务相关知识：</a:t>
            </a:r>
            <a:endParaRPr lang="en-US" altLang="zh-CN" sz="3600" baseline="12000" dirty="0">
              <a:solidFill>
                <a:srgbClr val="1DD1CB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619875" y="3539490"/>
            <a:ext cx="3834765" cy="4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endParaRPr lang="zh-CN" altLang="en-US" sz="15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01775" y="2004060"/>
            <a:ext cx="4352925" cy="3501390"/>
            <a:chOff x="2365" y="3156"/>
            <a:chExt cx="6855" cy="5514"/>
          </a:xfrm>
        </p:grpSpPr>
        <p:grpSp>
          <p:nvGrpSpPr>
            <p:cNvPr id="8" name="组合 7"/>
            <p:cNvGrpSpPr/>
            <p:nvPr/>
          </p:nvGrpSpPr>
          <p:grpSpPr>
            <a:xfrm>
              <a:off x="2365" y="3156"/>
              <a:ext cx="6855" cy="5514"/>
              <a:chOff x="1233714" y="2119085"/>
              <a:chExt cx="4717143" cy="3526971"/>
            </a:xfrm>
          </p:grpSpPr>
          <p:sp>
            <p:nvSpPr>
              <p:cNvPr id="12" name="矩形 11"/>
              <p:cNvSpPr/>
              <p:nvPr>
                <p:custDataLst>
                  <p:tags r:id="rId35"/>
                </p:custDataLst>
              </p:nvPr>
            </p:nvSpPr>
            <p:spPr>
              <a:xfrm>
                <a:off x="1233714" y="2119085"/>
                <a:ext cx="4717143" cy="3526971"/>
              </a:xfrm>
              <a:prstGeom prst="rect">
                <a:avLst/>
              </a:prstGeom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189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A5A5A5">
                        <a:lumMod val="5000"/>
                        <a:lumOff val="95000"/>
                      </a:srgbClr>
                    </a:gs>
                    <a:gs pos="74000">
                      <a:srgbClr val="A5A5A5">
                        <a:lumMod val="45000"/>
                        <a:lumOff val="55000"/>
                      </a:srgbClr>
                    </a:gs>
                    <a:gs pos="83000">
                      <a:srgbClr val="A5A5A5">
                        <a:lumMod val="45000"/>
                        <a:lumOff val="55000"/>
                      </a:srgbClr>
                    </a:gs>
                    <a:gs pos="100000">
                      <a:srgbClr val="A5A5A5">
                        <a:lumMod val="30000"/>
                        <a:lumOff val="70000"/>
                      </a:srgbClr>
                    </a:gs>
                  </a:gsLst>
                  <a:lin ang="8100000" scaled="1"/>
                  <a:tileRect/>
                </a:gradFill>
                <a:prstDash val="solid"/>
                <a:miter lim="800000"/>
              </a:ln>
              <a:effectLst>
                <a:outerShdw blurRad="127000" dist="127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cxnSp>
            <p:nvCxnSpPr>
              <p:cNvPr id="13" name="直接连接符 12"/>
              <p:cNvCxnSpPr/>
              <p:nvPr>
                <p:custDataLst>
                  <p:tags r:id="rId36"/>
                </p:custDataLst>
              </p:nvPr>
            </p:nvCxnSpPr>
            <p:spPr>
              <a:xfrm>
                <a:off x="1494603" y="3047528"/>
                <a:ext cx="410710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15" name="矩形 14"/>
              <p:cNvSpPr/>
              <p:nvPr>
                <p:custDataLst>
                  <p:tags r:id="rId37"/>
                </p:custDataLst>
              </p:nvPr>
            </p:nvSpPr>
            <p:spPr>
              <a:xfrm>
                <a:off x="1577395" y="3681323"/>
                <a:ext cx="4155749" cy="484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913765">
                  <a:lnSpc>
                    <a:spcPct val="150000"/>
                  </a:lnSpc>
                  <a:defRPr/>
                </a:pPr>
                <a:endPara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sp>
          <p:nvSpPr>
            <p:cNvPr id="16" name="文本框 26"/>
            <p:cNvSpPr txBox="1"/>
            <p:nvPr>
              <p:custDataLst>
                <p:tags r:id="rId34"/>
              </p:custDataLst>
            </p:nvPr>
          </p:nvSpPr>
          <p:spPr>
            <a:xfrm>
              <a:off x="2655" y="3218"/>
              <a:ext cx="6254" cy="1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defRPr/>
              </a:pPr>
              <a:r>
                <a:rPr lang="en-US" altLang="zh-CN" sz="8800" baseline="12000" dirty="0">
                  <a:solidFill>
                    <a:srgbClr val="1DD1CB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charset="-122"/>
                  <a:sym typeface="+mn-ea"/>
                </a:rPr>
                <a:t>1. </a:t>
              </a:r>
              <a:r>
                <a:rPr lang="zh-CN" altLang="en-US" sz="3600" kern="0" dirty="0">
                  <a:solidFill>
                    <a:srgbClr val="78BEB9"/>
                  </a:solidFill>
                  <a:latin typeface="Britannic Bold" panose="020B0903060703020204" pitchFamily="34" charset="0"/>
                </a:rPr>
                <a:t>任务方案制定：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938" y="4647"/>
              <a:ext cx="5774" cy="3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fontAlgn="auto">
                <a:lnSpc>
                  <a:spcPct val="150000"/>
                </a:lnSpc>
              </a:pPr>
              <a:r>
                <a:rPr lang="en-US" altLang="zh-CN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 </a:t>
              </a: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将班级学生分组，5人为一组，递推形式生成组长，使每个人都有锻炼、组织、协调和管理能力的机会。</a:t>
              </a:r>
            </a:p>
            <a:p>
              <a:pPr indent="0" fontAlgn="auto">
                <a:lnSpc>
                  <a:spcPct val="150000"/>
                </a:lnSpc>
              </a:pP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按照任务书要求和获取的信息，把任务分解，制定任务计划，分派任务，填写任务评价表。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 flipV="1">
            <a:off x="6527800" y="3692525"/>
            <a:ext cx="4048125" cy="148590"/>
            <a:chOff x="534438" y="3368953"/>
            <a:chExt cx="10944224" cy="438144"/>
          </a:xfrm>
          <a:solidFill>
            <a:sysClr val="window" lastClr="FFFFFF">
              <a:lumMod val="65000"/>
            </a:sysClr>
          </a:solidFill>
        </p:grpSpPr>
        <p:sp>
          <p:nvSpPr>
            <p:cNvPr id="75" name="矩形 74"/>
            <p:cNvSpPr/>
            <p:nvPr>
              <p:custDataLst>
                <p:tags r:id="rId26"/>
              </p:custDataLst>
            </p:nvPr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  <a:miter lim="800000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  <a:grpFill/>
          </p:grpSpPr>
          <p:sp>
            <p:nvSpPr>
              <p:cNvPr id="80" name="矩形 79"/>
              <p:cNvSpPr/>
              <p:nvPr>
                <p:custDataLst>
                  <p:tags r:id="rId27"/>
                </p:custDataLst>
              </p:nvPr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7" name="矩形 76"/>
              <p:cNvSpPr/>
              <p:nvPr>
                <p:custDataLst>
                  <p:tags r:id="rId28"/>
                </p:custDataLst>
              </p:nvPr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8" name="矩形 77"/>
              <p:cNvSpPr/>
              <p:nvPr>
                <p:custDataLst>
                  <p:tags r:id="rId29"/>
                </p:custDataLst>
              </p:nvPr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9" name="矩形 78"/>
              <p:cNvSpPr/>
              <p:nvPr>
                <p:custDataLst>
                  <p:tags r:id="rId30"/>
                </p:custDataLst>
              </p:nvPr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1" name="矩形 80"/>
              <p:cNvSpPr/>
              <p:nvPr>
                <p:custDataLst>
                  <p:tags r:id="rId31"/>
                </p:custDataLst>
              </p:nvPr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2" name="矩形 81"/>
              <p:cNvSpPr/>
              <p:nvPr>
                <p:custDataLst>
                  <p:tags r:id="rId32"/>
                </p:custDataLst>
              </p:nvPr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3" name="等腰三角形 82"/>
              <p:cNvSpPr/>
              <p:nvPr>
                <p:custDataLst>
                  <p:tags r:id="rId33"/>
                </p:custDataLst>
              </p:nvPr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6608445" y="3403600"/>
            <a:ext cx="3678555" cy="692785"/>
            <a:chOff x="10407" y="5360"/>
            <a:chExt cx="5793" cy="1091"/>
          </a:xfrm>
        </p:grpSpPr>
        <p:grpSp>
          <p:nvGrpSpPr>
            <p:cNvPr id="130" name="组合 129"/>
            <p:cNvGrpSpPr/>
            <p:nvPr/>
          </p:nvGrpSpPr>
          <p:grpSpPr>
            <a:xfrm>
              <a:off x="10407" y="5393"/>
              <a:ext cx="1170" cy="1058"/>
              <a:chOff x="11754" y="6220"/>
              <a:chExt cx="1170" cy="1058"/>
            </a:xfrm>
          </p:grpSpPr>
          <p:grpSp>
            <p:nvGrpSpPr>
              <p:cNvPr id="121" name="组合 120"/>
              <p:cNvGrpSpPr/>
              <p:nvPr/>
            </p:nvGrpSpPr>
            <p:grpSpPr>
              <a:xfrm>
                <a:off x="11868" y="6220"/>
                <a:ext cx="1056" cy="1058"/>
                <a:chOff x="7800" y="4494"/>
                <a:chExt cx="1056" cy="1058"/>
              </a:xfrm>
            </p:grpSpPr>
            <p:sp>
              <p:nvSpPr>
                <p:cNvPr id="106" name="任意多边形 83"/>
                <p:cNvSpPr/>
                <p:nvPr>
                  <p:custDataLst>
                    <p:tags r:id="rId24"/>
                  </p:custDataLst>
                </p:nvPr>
              </p:nvSpPr>
              <p:spPr>
                <a:xfrm rot="16377237">
                  <a:off x="7799" y="4495"/>
                  <a:ext cx="1058" cy="105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" name="椭圆 80"/>
                <p:cNvSpPr/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7944" y="4637"/>
                  <a:ext cx="774" cy="776"/>
                </a:xfrm>
                <a:prstGeom prst="ellipse">
                  <a:avLst/>
                </a:prstGeom>
                <a:solidFill>
                  <a:srgbClr val="78BEB9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9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115" name="组合 114"/>
              <p:cNvGrpSpPr/>
              <p:nvPr/>
            </p:nvGrpSpPr>
            <p:grpSpPr>
              <a:xfrm>
                <a:off x="11754" y="6363"/>
                <a:ext cx="315" cy="297"/>
                <a:chOff x="1589596" y="810715"/>
                <a:chExt cx="2340698" cy="2345431"/>
              </a:xfrm>
            </p:grpSpPr>
            <p:grpSp>
              <p:nvGrpSpPr>
                <p:cNvPr id="116" name="组合 79"/>
                <p:cNvGrpSpPr/>
                <p:nvPr/>
              </p:nvGrpSpPr>
              <p:grpSpPr bwMode="auto">
                <a:xfrm>
                  <a:off x="1589596" y="810715"/>
                  <a:ext cx="2340698" cy="2345431"/>
                  <a:chOff x="6379729" y="2488774"/>
                  <a:chExt cx="2513016" cy="2513016"/>
                </a:xfrm>
              </p:grpSpPr>
              <p:sp>
                <p:nvSpPr>
                  <p:cNvPr id="117" name="任意多边形 82"/>
                  <p:cNvSpPr/>
                  <p:nvPr>
                    <p:custDataLst>
                      <p:tags r:id="rId22"/>
                    </p:custDataLst>
                  </p:nvPr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defTabSz="913765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8" name="任意多边形 83"/>
                  <p:cNvSpPr/>
                  <p:nvPr>
                    <p:custDataLst>
                      <p:tags r:id="rId23"/>
                    </p:custDataLst>
                  </p:nvPr>
                </p:nvSpPr>
                <p:spPr>
                  <a:xfrm rot="16377237">
                    <a:off x="6409518" y="2506880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9" name="椭圆 80"/>
                <p:cNvSpPr/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1932719" y="1141999"/>
                  <a:ext cx="1691508" cy="1694936"/>
                </a:xfrm>
                <a:prstGeom prst="ellipse">
                  <a:avLst/>
                </a:prstGeom>
                <a:solidFill>
                  <a:srgbClr val="78BEB9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0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1</a:t>
                  </a:r>
                </a:p>
              </p:txBody>
            </p:sp>
          </p:grpSp>
        </p:grpSp>
        <p:grpSp>
          <p:nvGrpSpPr>
            <p:cNvPr id="32" name="组合 31"/>
            <p:cNvGrpSpPr/>
            <p:nvPr/>
          </p:nvGrpSpPr>
          <p:grpSpPr>
            <a:xfrm>
              <a:off x="10665" y="5360"/>
              <a:ext cx="5535" cy="1059"/>
              <a:chOff x="10665" y="5360"/>
              <a:chExt cx="5535" cy="1059"/>
            </a:xfrm>
          </p:grpSpPr>
          <p:grpSp>
            <p:nvGrpSpPr>
              <p:cNvPr id="131" name="组合 130"/>
              <p:cNvGrpSpPr/>
              <p:nvPr/>
            </p:nvGrpSpPr>
            <p:grpSpPr>
              <a:xfrm>
                <a:off x="11905" y="5360"/>
                <a:ext cx="1170" cy="1058"/>
                <a:chOff x="11754" y="6220"/>
                <a:chExt cx="1170" cy="1058"/>
              </a:xfrm>
            </p:grpSpPr>
            <p:grpSp>
              <p:nvGrpSpPr>
                <p:cNvPr id="132" name="组合 131"/>
                <p:cNvGrpSpPr/>
                <p:nvPr/>
              </p:nvGrpSpPr>
              <p:grpSpPr>
                <a:xfrm>
                  <a:off x="11868" y="6220"/>
                  <a:ext cx="1056" cy="1058"/>
                  <a:chOff x="7800" y="4494"/>
                  <a:chExt cx="1056" cy="1058"/>
                </a:xfrm>
              </p:grpSpPr>
              <p:sp>
                <p:nvSpPr>
                  <p:cNvPr id="133" name="任意多边形 83"/>
                  <p:cNvSpPr/>
                  <p:nvPr>
                    <p:custDataLst>
                      <p:tags r:id="rId19"/>
                    </p:custDataLst>
                  </p:nvPr>
                </p:nvSpPr>
                <p:spPr>
                  <a:xfrm rot="16377237">
                    <a:off x="7799" y="4495"/>
                    <a:ext cx="1058" cy="105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4" name="椭圆 80"/>
                  <p:cNvSpPr/>
                  <p:nvPr>
                    <p:custDataLst>
                      <p:tags r:id="rId20"/>
                    </p:custDataLst>
                  </p:nvPr>
                </p:nvSpPr>
                <p:spPr bwMode="auto">
                  <a:xfrm>
                    <a:off x="7944" y="4637"/>
                    <a:ext cx="774" cy="776"/>
                  </a:xfrm>
                  <a:prstGeom prst="ellipse">
                    <a:avLst/>
                  </a:prstGeom>
                  <a:solidFill>
                    <a:srgbClr val="78BEB9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25400" dir="18660000">
                      <a:prstClr val="black">
                        <a:alpha val="35000"/>
                      </a:prstClr>
                    </a:innerShdw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135" name="组合 134"/>
                <p:cNvGrpSpPr/>
                <p:nvPr/>
              </p:nvGrpSpPr>
              <p:grpSpPr>
                <a:xfrm>
                  <a:off x="11754" y="6363"/>
                  <a:ext cx="315" cy="297"/>
                  <a:chOff x="1589596" y="810715"/>
                  <a:chExt cx="2340698" cy="2345431"/>
                </a:xfrm>
              </p:grpSpPr>
              <p:grpSp>
                <p:nvGrpSpPr>
                  <p:cNvPr id="136" name="组合 79"/>
                  <p:cNvGrpSpPr/>
                  <p:nvPr/>
                </p:nvGrpSpPr>
                <p:grpSpPr bwMode="auto">
                  <a:xfrm>
                    <a:off x="1589596" y="810715"/>
                    <a:ext cx="2340698" cy="2345431"/>
                    <a:chOff x="6379729" y="2488774"/>
                    <a:chExt cx="2513016" cy="2513016"/>
                  </a:xfrm>
                </p:grpSpPr>
                <p:sp>
                  <p:nvSpPr>
                    <p:cNvPr id="137" name="任意多边形 82"/>
                    <p:cNvSpPr/>
                    <p:nvPr>
                      <p:custDataLst>
                        <p:tags r:id="rId17"/>
                      </p:custDataLst>
                    </p:nvPr>
                  </p:nvSpPr>
                  <p:spPr>
                    <a:xfrm rot="3738964">
                      <a:off x="6379729" y="2488774"/>
                      <a:ext cx="2513016" cy="2513016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7000">
                          <a:srgbClr val="FFFFFF"/>
                        </a:gs>
                        <a:gs pos="88000">
                          <a:srgbClr val="FFFFFF">
                            <a:lumMod val="72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outerShdw blurRad="127000" dist="63500" dir="7380000" sx="102000" sy="102000" algn="tr" rotWithShape="0">
                        <a:prstClr val="black">
                          <a:alpha val="39000"/>
                        </a:prst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91376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38" name="任意多边形 83"/>
                    <p:cNvSpPr/>
                    <p:nvPr>
                      <p:custDataLst>
                        <p:tags r:id="rId18"/>
                      </p:custDataLst>
                    </p:nvPr>
                  </p:nvSpPr>
                  <p:spPr>
                    <a:xfrm rot="16377237">
                      <a:off x="6409518" y="2506880"/>
                      <a:ext cx="2476803" cy="2476800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9000">
                          <a:srgbClr val="FFFFFF"/>
                        </a:gs>
                        <a:gs pos="98000">
                          <a:srgbClr val="FFFFFF">
                            <a:lumMod val="75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softEdge rad="0"/>
                    </a:effectLst>
                  </p:spPr>
                  <p:txBody>
                    <a:bodyPr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defTabSz="913765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139" name="椭圆 80"/>
                  <p:cNvSpPr/>
                  <p:nvPr>
                    <p:custDataLst>
                      <p:tags r:id="rId16"/>
                    </p:custDataLst>
                  </p:nvPr>
                </p:nvSpPr>
                <p:spPr bwMode="auto">
                  <a:xfrm>
                    <a:off x="1932719" y="1141999"/>
                    <a:ext cx="1691508" cy="1694936"/>
                  </a:xfrm>
                  <a:prstGeom prst="ellipse">
                    <a:avLst/>
                  </a:prstGeom>
                  <a:solidFill>
                    <a:srgbClr val="78BEB9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25400" dir="18660000">
                      <a:prstClr val="black">
                        <a:alpha val="35000"/>
                      </a:prstClr>
                    </a:innerShdw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zh-CN" sz="1000" kern="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2</a:t>
                    </a:r>
                  </a:p>
                </p:txBody>
              </p:sp>
            </p:grpSp>
          </p:grpSp>
          <p:grpSp>
            <p:nvGrpSpPr>
              <p:cNvPr id="140" name="组合 139"/>
              <p:cNvGrpSpPr/>
              <p:nvPr/>
            </p:nvGrpSpPr>
            <p:grpSpPr>
              <a:xfrm>
                <a:off x="13491" y="5360"/>
                <a:ext cx="1170" cy="1058"/>
                <a:chOff x="11754" y="6220"/>
                <a:chExt cx="1170" cy="1058"/>
              </a:xfrm>
            </p:grpSpPr>
            <p:grpSp>
              <p:nvGrpSpPr>
                <p:cNvPr id="141" name="组合 140"/>
                <p:cNvGrpSpPr/>
                <p:nvPr/>
              </p:nvGrpSpPr>
              <p:grpSpPr>
                <a:xfrm>
                  <a:off x="11868" y="6220"/>
                  <a:ext cx="1056" cy="1058"/>
                  <a:chOff x="7800" y="4494"/>
                  <a:chExt cx="1056" cy="1058"/>
                </a:xfrm>
              </p:grpSpPr>
              <p:sp>
                <p:nvSpPr>
                  <p:cNvPr id="142" name="任意多边形 83"/>
                  <p:cNvSpPr/>
                  <p:nvPr>
                    <p:custDataLst>
                      <p:tags r:id="rId14"/>
                    </p:custDataLst>
                  </p:nvPr>
                </p:nvSpPr>
                <p:spPr>
                  <a:xfrm rot="16377237">
                    <a:off x="7799" y="4495"/>
                    <a:ext cx="1058" cy="105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3" name="椭圆 80"/>
                  <p:cNvSpPr/>
                  <p:nvPr>
                    <p:custDataLst>
                      <p:tags r:id="rId15"/>
                    </p:custDataLst>
                  </p:nvPr>
                </p:nvSpPr>
                <p:spPr bwMode="auto">
                  <a:xfrm>
                    <a:off x="7944" y="4637"/>
                    <a:ext cx="774" cy="776"/>
                  </a:xfrm>
                  <a:prstGeom prst="ellipse">
                    <a:avLst/>
                  </a:prstGeom>
                  <a:solidFill>
                    <a:srgbClr val="78BEB9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25400" dir="18660000">
                      <a:prstClr val="black">
                        <a:alpha val="35000"/>
                      </a:prstClr>
                    </a:innerShdw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altLang="zh-CN" sz="1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144" name="组合 143"/>
                <p:cNvGrpSpPr/>
                <p:nvPr/>
              </p:nvGrpSpPr>
              <p:grpSpPr>
                <a:xfrm>
                  <a:off x="11754" y="6363"/>
                  <a:ext cx="315" cy="297"/>
                  <a:chOff x="1589596" y="810715"/>
                  <a:chExt cx="2340698" cy="2345431"/>
                </a:xfrm>
              </p:grpSpPr>
              <p:grpSp>
                <p:nvGrpSpPr>
                  <p:cNvPr id="145" name="组合 79"/>
                  <p:cNvGrpSpPr/>
                  <p:nvPr/>
                </p:nvGrpSpPr>
                <p:grpSpPr bwMode="auto">
                  <a:xfrm>
                    <a:off x="1589596" y="810715"/>
                    <a:ext cx="2340698" cy="2345431"/>
                    <a:chOff x="6379729" y="2488774"/>
                    <a:chExt cx="2513016" cy="2513016"/>
                  </a:xfrm>
                </p:grpSpPr>
                <p:sp>
                  <p:nvSpPr>
                    <p:cNvPr id="146" name="任意多边形 82"/>
                    <p:cNvSpPr/>
                    <p:nvPr>
                      <p:custDataLst>
                        <p:tags r:id="rId12"/>
                      </p:custDataLst>
                    </p:nvPr>
                  </p:nvSpPr>
                  <p:spPr>
                    <a:xfrm rot="3738964">
                      <a:off x="6379729" y="2488774"/>
                      <a:ext cx="2513016" cy="2513016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7000">
                          <a:srgbClr val="FFFFFF"/>
                        </a:gs>
                        <a:gs pos="88000">
                          <a:srgbClr val="FFFFFF">
                            <a:lumMod val="72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outerShdw blurRad="127000" dist="63500" dir="7380000" sx="102000" sy="102000" algn="tr" rotWithShape="0">
                        <a:prstClr val="black">
                          <a:alpha val="39000"/>
                        </a:prst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91376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47" name="任意多边形 83"/>
                    <p:cNvSpPr/>
                    <p:nvPr>
                      <p:custDataLst>
                        <p:tags r:id="rId13"/>
                      </p:custDataLst>
                    </p:nvPr>
                  </p:nvSpPr>
                  <p:spPr>
                    <a:xfrm rot="16377237">
                      <a:off x="6409518" y="2506880"/>
                      <a:ext cx="2476803" cy="2476800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9000">
                          <a:srgbClr val="FFFFFF"/>
                        </a:gs>
                        <a:gs pos="98000">
                          <a:srgbClr val="FFFFFF">
                            <a:lumMod val="75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softEdge rad="0"/>
                    </a:effectLst>
                  </p:spPr>
                  <p:txBody>
                    <a:bodyPr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defTabSz="913765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148" name="椭圆 80"/>
                  <p:cNvSpPr/>
                  <p:nvPr>
                    <p:custDataLst>
                      <p:tags r:id="rId11"/>
                    </p:custDataLst>
                  </p:nvPr>
                </p:nvSpPr>
                <p:spPr bwMode="auto">
                  <a:xfrm>
                    <a:off x="1932719" y="1141999"/>
                    <a:ext cx="1691508" cy="1694936"/>
                  </a:xfrm>
                  <a:prstGeom prst="ellipse">
                    <a:avLst/>
                  </a:prstGeom>
                  <a:solidFill>
                    <a:srgbClr val="78BEB9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25400" dir="18660000">
                      <a:prstClr val="black">
                        <a:alpha val="35000"/>
                      </a:prstClr>
                    </a:innerShdw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zh-CN" sz="1000" kern="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3</a:t>
                    </a:r>
                  </a:p>
                </p:txBody>
              </p:sp>
            </p:grpSp>
          </p:grpSp>
          <p:grpSp>
            <p:nvGrpSpPr>
              <p:cNvPr id="149" name="组合 148"/>
              <p:cNvGrpSpPr/>
              <p:nvPr/>
            </p:nvGrpSpPr>
            <p:grpSpPr>
              <a:xfrm>
                <a:off x="15030" y="5361"/>
                <a:ext cx="1170" cy="1058"/>
                <a:chOff x="11754" y="6220"/>
                <a:chExt cx="1170" cy="1058"/>
              </a:xfrm>
            </p:grpSpPr>
            <p:grpSp>
              <p:nvGrpSpPr>
                <p:cNvPr id="150" name="组合 149"/>
                <p:cNvGrpSpPr/>
                <p:nvPr/>
              </p:nvGrpSpPr>
              <p:grpSpPr>
                <a:xfrm>
                  <a:off x="11868" y="6220"/>
                  <a:ext cx="1056" cy="1058"/>
                  <a:chOff x="7800" y="4494"/>
                  <a:chExt cx="1056" cy="1058"/>
                </a:xfrm>
              </p:grpSpPr>
              <p:sp>
                <p:nvSpPr>
                  <p:cNvPr id="151" name="任意多边形 83"/>
                  <p:cNvSpPr/>
                  <p:nvPr>
                    <p:custDataLst>
                      <p:tags r:id="rId9"/>
                    </p:custDataLst>
                  </p:nvPr>
                </p:nvSpPr>
                <p:spPr>
                  <a:xfrm rot="16377237">
                    <a:off x="7799" y="4495"/>
                    <a:ext cx="1058" cy="105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2" name="椭圆 80"/>
                  <p:cNvSpPr/>
                  <p:nvPr>
                    <p:custDataLst>
                      <p:tags r:id="rId10"/>
                    </p:custDataLst>
                  </p:nvPr>
                </p:nvSpPr>
                <p:spPr bwMode="auto">
                  <a:xfrm>
                    <a:off x="7944" y="4637"/>
                    <a:ext cx="774" cy="776"/>
                  </a:xfrm>
                  <a:prstGeom prst="ellipse">
                    <a:avLst/>
                  </a:prstGeom>
                  <a:solidFill>
                    <a:srgbClr val="78BEB9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25400" dir="18660000">
                      <a:prstClr val="black">
                        <a:alpha val="35000"/>
                      </a:prstClr>
                    </a:innerShdw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altLang="zh-CN" sz="1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153" name="组合 152"/>
                <p:cNvGrpSpPr/>
                <p:nvPr/>
              </p:nvGrpSpPr>
              <p:grpSpPr>
                <a:xfrm>
                  <a:off x="11754" y="6363"/>
                  <a:ext cx="315" cy="297"/>
                  <a:chOff x="1589596" y="810715"/>
                  <a:chExt cx="2340698" cy="2345431"/>
                </a:xfrm>
              </p:grpSpPr>
              <p:grpSp>
                <p:nvGrpSpPr>
                  <p:cNvPr id="154" name="组合 79"/>
                  <p:cNvGrpSpPr/>
                  <p:nvPr/>
                </p:nvGrpSpPr>
                <p:grpSpPr bwMode="auto">
                  <a:xfrm>
                    <a:off x="1589596" y="810715"/>
                    <a:ext cx="2340698" cy="2345431"/>
                    <a:chOff x="6379729" y="2488774"/>
                    <a:chExt cx="2513016" cy="2513016"/>
                  </a:xfrm>
                </p:grpSpPr>
                <p:sp>
                  <p:nvSpPr>
                    <p:cNvPr id="155" name="任意多边形 82"/>
                    <p:cNvSpPr/>
                    <p:nvPr>
                      <p:custDataLst>
                        <p:tags r:id="rId7"/>
                      </p:custDataLst>
                    </p:nvPr>
                  </p:nvSpPr>
                  <p:spPr>
                    <a:xfrm rot="3738964">
                      <a:off x="6379729" y="2488774"/>
                      <a:ext cx="2513016" cy="2513016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7000">
                          <a:srgbClr val="FFFFFF"/>
                        </a:gs>
                        <a:gs pos="88000">
                          <a:srgbClr val="FFFFFF">
                            <a:lumMod val="72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outerShdw blurRad="127000" dist="63500" dir="7380000" sx="102000" sy="102000" algn="tr" rotWithShape="0">
                        <a:prstClr val="black">
                          <a:alpha val="39000"/>
                        </a:prst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91376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6" name="任意多边形 83"/>
                    <p:cNvSpPr/>
                    <p:nvPr>
                      <p:custDataLst>
                        <p:tags r:id="rId8"/>
                      </p:custDataLst>
                    </p:nvPr>
                  </p:nvSpPr>
                  <p:spPr>
                    <a:xfrm rot="16377237">
                      <a:off x="6409518" y="2506880"/>
                      <a:ext cx="2476803" cy="2476800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9000">
                          <a:srgbClr val="FFFFFF"/>
                        </a:gs>
                        <a:gs pos="98000">
                          <a:srgbClr val="FFFFFF">
                            <a:lumMod val="75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softEdge rad="0"/>
                    </a:effectLst>
                  </p:spPr>
                  <p:txBody>
                    <a:bodyPr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defTabSz="913765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157" name="椭圆 80"/>
                  <p:cNvSpPr/>
                  <p:nvPr>
                    <p:custDataLst>
                      <p:tags r:id="rId6"/>
                    </p:custDataLst>
                  </p:nvPr>
                </p:nvSpPr>
                <p:spPr bwMode="auto">
                  <a:xfrm>
                    <a:off x="1932719" y="1141999"/>
                    <a:ext cx="1691508" cy="1694936"/>
                  </a:xfrm>
                  <a:prstGeom prst="ellipse">
                    <a:avLst/>
                  </a:prstGeom>
                  <a:solidFill>
                    <a:srgbClr val="78BEB9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25400" dir="18660000">
                      <a:prstClr val="black">
                        <a:alpha val="35000"/>
                      </a:prstClr>
                    </a:innerShdw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zh-CN" sz="1000" kern="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4</a:t>
                    </a:r>
                  </a:p>
                </p:txBody>
              </p:sp>
            </p:grpSp>
          </p:grpSp>
          <p:sp>
            <p:nvSpPr>
              <p:cNvPr id="158" name="文本框 157"/>
              <p:cNvSpPr txBox="1"/>
              <p:nvPr/>
            </p:nvSpPr>
            <p:spPr>
              <a:xfrm>
                <a:off x="10665" y="5635"/>
                <a:ext cx="773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>
                    <a:solidFill>
                      <a:schemeClr val="bg1"/>
                    </a:solidFill>
                  </a:rPr>
                  <a:t>色彩产生</a:t>
                </a:r>
              </a:p>
            </p:txBody>
          </p:sp>
          <p:sp>
            <p:nvSpPr>
              <p:cNvPr id="159" name="文本框 15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2126" y="5598"/>
                <a:ext cx="976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>
                    <a:solidFill>
                      <a:schemeClr val="bg1"/>
                    </a:solidFill>
                  </a:rPr>
                  <a:t>12</a:t>
                </a:r>
                <a:r>
                  <a:rPr lang="zh-CN" altLang="en-US" sz="1000">
                    <a:solidFill>
                      <a:schemeClr val="bg1"/>
                    </a:solidFill>
                  </a:rPr>
                  <a:t>色</a:t>
                </a:r>
              </a:p>
              <a:p>
                <a:r>
                  <a:rPr lang="zh-CN" altLang="en-US" sz="1000">
                    <a:solidFill>
                      <a:schemeClr val="bg1"/>
                    </a:solidFill>
                  </a:rPr>
                  <a:t>相环</a:t>
                </a:r>
              </a:p>
            </p:txBody>
          </p:sp>
          <p:sp>
            <p:nvSpPr>
              <p:cNvPr id="160" name="文本框 159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3810" y="5588"/>
                <a:ext cx="976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>
                    <a:solidFill>
                      <a:schemeClr val="bg1"/>
                    </a:solidFill>
                  </a:rPr>
                  <a:t>协调</a:t>
                </a:r>
              </a:p>
              <a:p>
                <a:r>
                  <a:rPr lang="zh-CN" altLang="en-US" sz="1000">
                    <a:solidFill>
                      <a:schemeClr val="bg1"/>
                    </a:solidFill>
                  </a:rPr>
                  <a:t>对比</a:t>
                </a:r>
              </a:p>
            </p:txBody>
          </p:sp>
          <p:sp>
            <p:nvSpPr>
              <p:cNvPr id="161" name="文本框 160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5304" y="5585"/>
                <a:ext cx="815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>
                    <a:solidFill>
                      <a:schemeClr val="bg1"/>
                    </a:solidFill>
                  </a:rPr>
                  <a:t>着色技巧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79301" y="31600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任务准备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6397625" y="2004060"/>
            <a:ext cx="4352925" cy="3501390"/>
            <a:chOff x="1233714" y="2119085"/>
            <a:chExt cx="4717143" cy="3526971"/>
          </a:xfrm>
        </p:grpSpPr>
        <p:sp>
          <p:nvSpPr>
            <p:cNvPr id="19" name="矩形 18"/>
            <p:cNvSpPr/>
            <p:nvPr/>
          </p:nvSpPr>
          <p:spPr>
            <a:xfrm>
              <a:off x="1233714" y="2119085"/>
              <a:ext cx="4717143" cy="3526971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1494603" y="3047528"/>
              <a:ext cx="410710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28" name="文本框 26"/>
            <p:cNvSpPr txBox="1"/>
            <p:nvPr/>
          </p:nvSpPr>
          <p:spPr>
            <a:xfrm>
              <a:off x="1374780" y="2176137"/>
              <a:ext cx="4109523" cy="1207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defRPr/>
              </a:pPr>
              <a:r>
                <a:rPr lang="zh-CN" altLang="en-US" sz="2400" kern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简笔画的色彩</a:t>
              </a:r>
              <a:endParaRPr lang="zh-CN" altLang="en-US" sz="24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defTabSz="913765">
                <a:defRPr/>
              </a:pPr>
              <a:r>
                <a:rPr lang="en-US" altLang="zh-CN" sz="2400" kern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——</a:t>
              </a:r>
              <a:r>
                <a:rPr lang="zh-CN" altLang="en-US" sz="2400" kern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色彩的产生</a:t>
              </a:r>
              <a:endParaRPr lang="zh-CN" altLang="en-US" sz="24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defTabSz="913765">
                <a:defRPr/>
              </a:pPr>
              <a:endParaRPr lang="zh-CN" altLang="en-US" sz="24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577395" y="3681323"/>
              <a:ext cx="4155749" cy="484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ct val="150000"/>
                </a:lnSpc>
                <a:defRPr/>
              </a:pPr>
              <a:endParaRPr lang="zh-CN" altLang="en-US" sz="15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57315" y="2521585"/>
            <a:ext cx="4282440" cy="29273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lang="en-US" altLang="zh-CN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endParaRPr kern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913765">
              <a:lnSpc>
                <a:spcPct val="150000"/>
              </a:lnSpc>
              <a:defRPr/>
            </a:pPr>
            <a:r>
              <a:rPr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没有光，我们无法在黑暗中看到任何形状与色彩。由此可见，色彩的来源是</a:t>
            </a:r>
            <a:r>
              <a:rPr kern="0" smtClean="0">
                <a:solidFill>
                  <a:sysClr val="window" lastClr="FFFFFF">
                    <a:lumMod val="50000"/>
                  </a:sysClr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光</a:t>
            </a:r>
            <a:r>
              <a:rPr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。在公元1666年3月21日，英国科学家</a:t>
            </a:r>
            <a:r>
              <a:rPr kern="0" smtClean="0">
                <a:solidFill>
                  <a:sysClr val="window" lastClr="FFFFFF">
                    <a:lumMod val="50000"/>
                  </a:sysClr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牛顿</a:t>
            </a:r>
            <a:r>
              <a:rPr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使用三棱镜，成功进行了著名的太阳光色散实验。从中分解出七种颜色：</a:t>
            </a:r>
            <a:r>
              <a:rPr kern="0" smtClean="0">
                <a:solidFill>
                  <a:sysClr val="window" lastClr="FFFFFF">
                    <a:lumMod val="50000"/>
                  </a:sysClr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红、橙、黄、绿、青、蓝、紫。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333500" y="2506345"/>
            <a:ext cx="3051810" cy="3138170"/>
            <a:chOff x="2100" y="3947"/>
            <a:chExt cx="4806" cy="4942"/>
          </a:xfrm>
        </p:grpSpPr>
        <p:sp>
          <p:nvSpPr>
            <p:cNvPr id="12" name="KSO_Shape"/>
            <p:cNvSpPr/>
            <p:nvPr>
              <p:custDataLst>
                <p:tags r:id="rId4"/>
              </p:custDataLst>
            </p:nvPr>
          </p:nvSpPr>
          <p:spPr bwMode="auto">
            <a:xfrm flipH="1">
              <a:off x="3374" y="4549"/>
              <a:ext cx="1945" cy="3738"/>
            </a:xfrm>
            <a:custGeom>
              <a:avLst/>
              <a:gdLst/>
              <a:ahLst/>
              <a:cxnLst/>
              <a:rect l="0" t="0" r="r" b="b"/>
              <a:pathLst>
                <a:path w="1558925" h="3292476">
                  <a:moveTo>
                    <a:pt x="1055688" y="141288"/>
                  </a:moveTo>
                  <a:lnTo>
                    <a:pt x="1078548" y="151445"/>
                  </a:lnTo>
                  <a:lnTo>
                    <a:pt x="1100773" y="161919"/>
                  </a:lnTo>
                  <a:lnTo>
                    <a:pt x="1122363" y="172076"/>
                  </a:lnTo>
                  <a:lnTo>
                    <a:pt x="1143635" y="182551"/>
                  </a:lnTo>
                  <a:lnTo>
                    <a:pt x="1163955" y="192708"/>
                  </a:lnTo>
                  <a:lnTo>
                    <a:pt x="1183958" y="202864"/>
                  </a:lnTo>
                  <a:lnTo>
                    <a:pt x="1203008" y="213021"/>
                  </a:lnTo>
                  <a:lnTo>
                    <a:pt x="1221740" y="223178"/>
                  </a:lnTo>
                  <a:lnTo>
                    <a:pt x="1240155" y="233335"/>
                  </a:lnTo>
                  <a:lnTo>
                    <a:pt x="1257300" y="243175"/>
                  </a:lnTo>
                  <a:lnTo>
                    <a:pt x="1274128" y="253014"/>
                  </a:lnTo>
                  <a:lnTo>
                    <a:pt x="1290955" y="263171"/>
                  </a:lnTo>
                  <a:lnTo>
                    <a:pt x="1306513" y="272693"/>
                  </a:lnTo>
                  <a:lnTo>
                    <a:pt x="1322070" y="282850"/>
                  </a:lnTo>
                  <a:lnTo>
                    <a:pt x="1336675" y="292690"/>
                  </a:lnTo>
                  <a:lnTo>
                    <a:pt x="1350963" y="302212"/>
                  </a:lnTo>
                  <a:lnTo>
                    <a:pt x="1365250" y="312686"/>
                  </a:lnTo>
                  <a:lnTo>
                    <a:pt x="1378903" y="322843"/>
                  </a:lnTo>
                  <a:lnTo>
                    <a:pt x="1392238" y="333000"/>
                  </a:lnTo>
                  <a:lnTo>
                    <a:pt x="1405255" y="343157"/>
                  </a:lnTo>
                  <a:lnTo>
                    <a:pt x="1417003" y="353631"/>
                  </a:lnTo>
                  <a:lnTo>
                    <a:pt x="1429068" y="363788"/>
                  </a:lnTo>
                  <a:lnTo>
                    <a:pt x="1440498" y="373945"/>
                  </a:lnTo>
                  <a:lnTo>
                    <a:pt x="1450975" y="384737"/>
                  </a:lnTo>
                  <a:lnTo>
                    <a:pt x="1461453" y="395211"/>
                  </a:lnTo>
                  <a:lnTo>
                    <a:pt x="1471295" y="406003"/>
                  </a:lnTo>
                  <a:lnTo>
                    <a:pt x="1480503" y="416477"/>
                  </a:lnTo>
                  <a:lnTo>
                    <a:pt x="1489393" y="427587"/>
                  </a:lnTo>
                  <a:lnTo>
                    <a:pt x="1497965" y="438696"/>
                  </a:lnTo>
                  <a:lnTo>
                    <a:pt x="1505903" y="449805"/>
                  </a:lnTo>
                  <a:lnTo>
                    <a:pt x="1513523" y="461231"/>
                  </a:lnTo>
                  <a:lnTo>
                    <a:pt x="1520508" y="472658"/>
                  </a:lnTo>
                  <a:lnTo>
                    <a:pt x="1524635" y="480276"/>
                  </a:lnTo>
                  <a:lnTo>
                    <a:pt x="1529080" y="488528"/>
                  </a:lnTo>
                  <a:lnTo>
                    <a:pt x="1533208" y="496463"/>
                  </a:lnTo>
                  <a:lnTo>
                    <a:pt x="1536700" y="504398"/>
                  </a:lnTo>
                  <a:lnTo>
                    <a:pt x="1540193" y="512651"/>
                  </a:lnTo>
                  <a:lnTo>
                    <a:pt x="1543368" y="520903"/>
                  </a:lnTo>
                  <a:lnTo>
                    <a:pt x="1545908" y="529156"/>
                  </a:lnTo>
                  <a:lnTo>
                    <a:pt x="1548765" y="537726"/>
                  </a:lnTo>
                  <a:lnTo>
                    <a:pt x="1550988" y="546296"/>
                  </a:lnTo>
                  <a:lnTo>
                    <a:pt x="1552893" y="554866"/>
                  </a:lnTo>
                  <a:lnTo>
                    <a:pt x="1554798" y="563436"/>
                  </a:lnTo>
                  <a:lnTo>
                    <a:pt x="1556385" y="572005"/>
                  </a:lnTo>
                  <a:lnTo>
                    <a:pt x="1557338" y="580575"/>
                  </a:lnTo>
                  <a:lnTo>
                    <a:pt x="1558290" y="589780"/>
                  </a:lnTo>
                  <a:lnTo>
                    <a:pt x="1558608" y="598350"/>
                  </a:lnTo>
                  <a:lnTo>
                    <a:pt x="1558925" y="606920"/>
                  </a:lnTo>
                  <a:lnTo>
                    <a:pt x="1558608" y="615172"/>
                  </a:lnTo>
                  <a:lnTo>
                    <a:pt x="1558290" y="623425"/>
                  </a:lnTo>
                  <a:lnTo>
                    <a:pt x="1557655" y="631995"/>
                  </a:lnTo>
                  <a:lnTo>
                    <a:pt x="1556703" y="639930"/>
                  </a:lnTo>
                  <a:lnTo>
                    <a:pt x="1555433" y="647865"/>
                  </a:lnTo>
                  <a:lnTo>
                    <a:pt x="1553528" y="655800"/>
                  </a:lnTo>
                  <a:lnTo>
                    <a:pt x="1551940" y="663418"/>
                  </a:lnTo>
                  <a:lnTo>
                    <a:pt x="1550035" y="671036"/>
                  </a:lnTo>
                  <a:lnTo>
                    <a:pt x="1547813" y="678653"/>
                  </a:lnTo>
                  <a:lnTo>
                    <a:pt x="1545273" y="685954"/>
                  </a:lnTo>
                  <a:lnTo>
                    <a:pt x="1542733" y="693254"/>
                  </a:lnTo>
                  <a:lnTo>
                    <a:pt x="1539558" y="700554"/>
                  </a:lnTo>
                  <a:lnTo>
                    <a:pt x="1536700" y="707537"/>
                  </a:lnTo>
                  <a:lnTo>
                    <a:pt x="1533525" y="714203"/>
                  </a:lnTo>
                  <a:lnTo>
                    <a:pt x="1530033" y="720868"/>
                  </a:lnTo>
                  <a:lnTo>
                    <a:pt x="1526540" y="727533"/>
                  </a:lnTo>
                  <a:lnTo>
                    <a:pt x="1518920" y="739912"/>
                  </a:lnTo>
                  <a:lnTo>
                    <a:pt x="1510665" y="751974"/>
                  </a:lnTo>
                  <a:lnTo>
                    <a:pt x="1502410" y="763083"/>
                  </a:lnTo>
                  <a:lnTo>
                    <a:pt x="1493838" y="774192"/>
                  </a:lnTo>
                  <a:lnTo>
                    <a:pt x="1484948" y="784031"/>
                  </a:lnTo>
                  <a:lnTo>
                    <a:pt x="1475105" y="793871"/>
                  </a:lnTo>
                  <a:lnTo>
                    <a:pt x="1465898" y="803393"/>
                  </a:lnTo>
                  <a:lnTo>
                    <a:pt x="1456055" y="811963"/>
                  </a:lnTo>
                  <a:lnTo>
                    <a:pt x="1445895" y="820533"/>
                  </a:lnTo>
                  <a:lnTo>
                    <a:pt x="1436053" y="828468"/>
                  </a:lnTo>
                  <a:lnTo>
                    <a:pt x="1425893" y="836086"/>
                  </a:lnTo>
                  <a:lnTo>
                    <a:pt x="1415415" y="843703"/>
                  </a:lnTo>
                  <a:lnTo>
                    <a:pt x="1404938" y="850686"/>
                  </a:lnTo>
                  <a:lnTo>
                    <a:pt x="1394143" y="857669"/>
                  </a:lnTo>
                  <a:lnTo>
                    <a:pt x="1383665" y="864335"/>
                  </a:lnTo>
                  <a:lnTo>
                    <a:pt x="1372870" y="870683"/>
                  </a:lnTo>
                  <a:lnTo>
                    <a:pt x="1362075" y="877031"/>
                  </a:lnTo>
                  <a:lnTo>
                    <a:pt x="1351280" y="882744"/>
                  </a:lnTo>
                  <a:lnTo>
                    <a:pt x="1329690" y="893853"/>
                  </a:lnTo>
                  <a:lnTo>
                    <a:pt x="1307783" y="904328"/>
                  </a:lnTo>
                  <a:lnTo>
                    <a:pt x="1286193" y="913850"/>
                  </a:lnTo>
                  <a:lnTo>
                    <a:pt x="1267143" y="921785"/>
                  </a:lnTo>
                  <a:lnTo>
                    <a:pt x="1248410" y="929085"/>
                  </a:lnTo>
                  <a:lnTo>
                    <a:pt x="1229678" y="936068"/>
                  </a:lnTo>
                  <a:lnTo>
                    <a:pt x="1211580" y="942733"/>
                  </a:lnTo>
                  <a:lnTo>
                    <a:pt x="1194118" y="948764"/>
                  </a:lnTo>
                  <a:lnTo>
                    <a:pt x="1177290" y="954160"/>
                  </a:lnTo>
                  <a:lnTo>
                    <a:pt x="1161098" y="959238"/>
                  </a:lnTo>
                  <a:lnTo>
                    <a:pt x="1145540" y="963682"/>
                  </a:lnTo>
                  <a:lnTo>
                    <a:pt x="1145540" y="1585477"/>
                  </a:lnTo>
                  <a:lnTo>
                    <a:pt x="1145540" y="1860666"/>
                  </a:lnTo>
                  <a:lnTo>
                    <a:pt x="1145540" y="3112508"/>
                  </a:lnTo>
                  <a:lnTo>
                    <a:pt x="1145223" y="3121713"/>
                  </a:lnTo>
                  <a:lnTo>
                    <a:pt x="1144588" y="3130917"/>
                  </a:lnTo>
                  <a:lnTo>
                    <a:pt x="1143635" y="3139805"/>
                  </a:lnTo>
                  <a:lnTo>
                    <a:pt x="1142048" y="3148692"/>
                  </a:lnTo>
                  <a:lnTo>
                    <a:pt x="1140143" y="3157262"/>
                  </a:lnTo>
                  <a:lnTo>
                    <a:pt x="1137603" y="3166149"/>
                  </a:lnTo>
                  <a:lnTo>
                    <a:pt x="1134745" y="3174402"/>
                  </a:lnTo>
                  <a:lnTo>
                    <a:pt x="1131253" y="3182654"/>
                  </a:lnTo>
                  <a:lnTo>
                    <a:pt x="1128078" y="3190589"/>
                  </a:lnTo>
                  <a:lnTo>
                    <a:pt x="1123950" y="3198207"/>
                  </a:lnTo>
                  <a:lnTo>
                    <a:pt x="1119823" y="3205825"/>
                  </a:lnTo>
                  <a:lnTo>
                    <a:pt x="1114743" y="3213125"/>
                  </a:lnTo>
                  <a:lnTo>
                    <a:pt x="1109663" y="3220108"/>
                  </a:lnTo>
                  <a:lnTo>
                    <a:pt x="1104583" y="3226773"/>
                  </a:lnTo>
                  <a:lnTo>
                    <a:pt x="1098868" y="3233439"/>
                  </a:lnTo>
                  <a:lnTo>
                    <a:pt x="1092835" y="3239787"/>
                  </a:lnTo>
                  <a:lnTo>
                    <a:pt x="1086803" y="3245818"/>
                  </a:lnTo>
                  <a:lnTo>
                    <a:pt x="1080135" y="3251531"/>
                  </a:lnTo>
                  <a:lnTo>
                    <a:pt x="1073150" y="3256609"/>
                  </a:lnTo>
                  <a:lnTo>
                    <a:pt x="1066165" y="3261688"/>
                  </a:lnTo>
                  <a:lnTo>
                    <a:pt x="1058863" y="3266449"/>
                  </a:lnTo>
                  <a:lnTo>
                    <a:pt x="1051560" y="3270575"/>
                  </a:lnTo>
                  <a:lnTo>
                    <a:pt x="1043623" y="3274701"/>
                  </a:lnTo>
                  <a:lnTo>
                    <a:pt x="1035685" y="3278193"/>
                  </a:lnTo>
                  <a:lnTo>
                    <a:pt x="1027748" y="3281684"/>
                  </a:lnTo>
                  <a:lnTo>
                    <a:pt x="1019175" y="3284224"/>
                  </a:lnTo>
                  <a:lnTo>
                    <a:pt x="1010920" y="3287080"/>
                  </a:lnTo>
                  <a:lnTo>
                    <a:pt x="1002030" y="3288985"/>
                  </a:lnTo>
                  <a:lnTo>
                    <a:pt x="993140" y="3290254"/>
                  </a:lnTo>
                  <a:lnTo>
                    <a:pt x="984250" y="3291524"/>
                  </a:lnTo>
                  <a:lnTo>
                    <a:pt x="975043" y="3292159"/>
                  </a:lnTo>
                  <a:lnTo>
                    <a:pt x="965518" y="3292476"/>
                  </a:lnTo>
                  <a:lnTo>
                    <a:pt x="956310" y="3292159"/>
                  </a:lnTo>
                  <a:lnTo>
                    <a:pt x="947420" y="3291524"/>
                  </a:lnTo>
                  <a:lnTo>
                    <a:pt x="938213" y="3290254"/>
                  </a:lnTo>
                  <a:lnTo>
                    <a:pt x="929323" y="3288985"/>
                  </a:lnTo>
                  <a:lnTo>
                    <a:pt x="920750" y="3287080"/>
                  </a:lnTo>
                  <a:lnTo>
                    <a:pt x="912178" y="3284224"/>
                  </a:lnTo>
                  <a:lnTo>
                    <a:pt x="903923" y="3281684"/>
                  </a:lnTo>
                  <a:lnTo>
                    <a:pt x="895985" y="3278193"/>
                  </a:lnTo>
                  <a:lnTo>
                    <a:pt x="887730" y="3274701"/>
                  </a:lnTo>
                  <a:lnTo>
                    <a:pt x="879793" y="3270575"/>
                  </a:lnTo>
                  <a:lnTo>
                    <a:pt x="872173" y="3266449"/>
                  </a:lnTo>
                  <a:lnTo>
                    <a:pt x="865188" y="3261688"/>
                  </a:lnTo>
                  <a:lnTo>
                    <a:pt x="857885" y="3256609"/>
                  </a:lnTo>
                  <a:lnTo>
                    <a:pt x="851218" y="3251531"/>
                  </a:lnTo>
                  <a:lnTo>
                    <a:pt x="844550" y="3245818"/>
                  </a:lnTo>
                  <a:lnTo>
                    <a:pt x="838518" y="3239787"/>
                  </a:lnTo>
                  <a:lnTo>
                    <a:pt x="832485" y="3233439"/>
                  </a:lnTo>
                  <a:lnTo>
                    <a:pt x="826770" y="3226773"/>
                  </a:lnTo>
                  <a:lnTo>
                    <a:pt x="821373" y="3220108"/>
                  </a:lnTo>
                  <a:lnTo>
                    <a:pt x="816293" y="3213125"/>
                  </a:lnTo>
                  <a:lnTo>
                    <a:pt x="811848" y="3205825"/>
                  </a:lnTo>
                  <a:lnTo>
                    <a:pt x="807403" y="3198207"/>
                  </a:lnTo>
                  <a:lnTo>
                    <a:pt x="803593" y="3190589"/>
                  </a:lnTo>
                  <a:lnTo>
                    <a:pt x="799783" y="3182654"/>
                  </a:lnTo>
                  <a:lnTo>
                    <a:pt x="796925" y="3174402"/>
                  </a:lnTo>
                  <a:lnTo>
                    <a:pt x="793750" y="3166149"/>
                  </a:lnTo>
                  <a:lnTo>
                    <a:pt x="791528" y="3157262"/>
                  </a:lnTo>
                  <a:lnTo>
                    <a:pt x="789623" y="3148692"/>
                  </a:lnTo>
                  <a:lnTo>
                    <a:pt x="787718" y="3139805"/>
                  </a:lnTo>
                  <a:lnTo>
                    <a:pt x="786765" y="3130917"/>
                  </a:lnTo>
                  <a:lnTo>
                    <a:pt x="785813" y="3121713"/>
                  </a:lnTo>
                  <a:lnTo>
                    <a:pt x="785813" y="3112508"/>
                  </a:lnTo>
                  <a:lnTo>
                    <a:pt x="785813" y="1973345"/>
                  </a:lnTo>
                  <a:lnTo>
                    <a:pt x="718503" y="1973345"/>
                  </a:lnTo>
                  <a:lnTo>
                    <a:pt x="718503" y="3112508"/>
                  </a:lnTo>
                  <a:lnTo>
                    <a:pt x="718185" y="3121713"/>
                  </a:lnTo>
                  <a:lnTo>
                    <a:pt x="717550" y="3130917"/>
                  </a:lnTo>
                  <a:lnTo>
                    <a:pt x="715963" y="3139805"/>
                  </a:lnTo>
                  <a:lnTo>
                    <a:pt x="714693" y="3148692"/>
                  </a:lnTo>
                  <a:lnTo>
                    <a:pt x="712788" y="3157262"/>
                  </a:lnTo>
                  <a:lnTo>
                    <a:pt x="710248" y="3166149"/>
                  </a:lnTo>
                  <a:lnTo>
                    <a:pt x="707390" y="3174402"/>
                  </a:lnTo>
                  <a:lnTo>
                    <a:pt x="704215" y="3182654"/>
                  </a:lnTo>
                  <a:lnTo>
                    <a:pt x="700405" y="3190589"/>
                  </a:lnTo>
                  <a:lnTo>
                    <a:pt x="696595" y="3198207"/>
                  </a:lnTo>
                  <a:lnTo>
                    <a:pt x="692150" y="3205825"/>
                  </a:lnTo>
                  <a:lnTo>
                    <a:pt x="687388" y="3213125"/>
                  </a:lnTo>
                  <a:lnTo>
                    <a:pt x="682625" y="3220108"/>
                  </a:lnTo>
                  <a:lnTo>
                    <a:pt x="677228" y="3226773"/>
                  </a:lnTo>
                  <a:lnTo>
                    <a:pt x="671513" y="3233439"/>
                  </a:lnTo>
                  <a:lnTo>
                    <a:pt x="665480" y="3239787"/>
                  </a:lnTo>
                  <a:lnTo>
                    <a:pt x="659448" y="3245818"/>
                  </a:lnTo>
                  <a:lnTo>
                    <a:pt x="652780" y="3251531"/>
                  </a:lnTo>
                  <a:lnTo>
                    <a:pt x="646113" y="3256609"/>
                  </a:lnTo>
                  <a:lnTo>
                    <a:pt x="639128" y="3261688"/>
                  </a:lnTo>
                  <a:lnTo>
                    <a:pt x="631825" y="3266449"/>
                  </a:lnTo>
                  <a:lnTo>
                    <a:pt x="624205" y="3270575"/>
                  </a:lnTo>
                  <a:lnTo>
                    <a:pt x="616585" y="3274701"/>
                  </a:lnTo>
                  <a:lnTo>
                    <a:pt x="608330" y="3278193"/>
                  </a:lnTo>
                  <a:lnTo>
                    <a:pt x="600075" y="3281684"/>
                  </a:lnTo>
                  <a:lnTo>
                    <a:pt x="591820" y="3284224"/>
                  </a:lnTo>
                  <a:lnTo>
                    <a:pt x="583248" y="3287080"/>
                  </a:lnTo>
                  <a:lnTo>
                    <a:pt x="574675" y="3288985"/>
                  </a:lnTo>
                  <a:lnTo>
                    <a:pt x="565468" y="3290254"/>
                  </a:lnTo>
                  <a:lnTo>
                    <a:pt x="556578" y="3291524"/>
                  </a:lnTo>
                  <a:lnTo>
                    <a:pt x="547688" y="3292159"/>
                  </a:lnTo>
                  <a:lnTo>
                    <a:pt x="538480" y="3292476"/>
                  </a:lnTo>
                  <a:lnTo>
                    <a:pt x="528955" y="3292159"/>
                  </a:lnTo>
                  <a:lnTo>
                    <a:pt x="520065" y="3291524"/>
                  </a:lnTo>
                  <a:lnTo>
                    <a:pt x="510858" y="3290254"/>
                  </a:lnTo>
                  <a:lnTo>
                    <a:pt x="502285" y="3288985"/>
                  </a:lnTo>
                  <a:lnTo>
                    <a:pt x="493395" y="3287080"/>
                  </a:lnTo>
                  <a:lnTo>
                    <a:pt x="484823" y="3284224"/>
                  </a:lnTo>
                  <a:lnTo>
                    <a:pt x="476568" y="3281684"/>
                  </a:lnTo>
                  <a:lnTo>
                    <a:pt x="468313" y="3278193"/>
                  </a:lnTo>
                  <a:lnTo>
                    <a:pt x="460375" y="3274701"/>
                  </a:lnTo>
                  <a:lnTo>
                    <a:pt x="452755" y="3270575"/>
                  </a:lnTo>
                  <a:lnTo>
                    <a:pt x="445135" y="3266449"/>
                  </a:lnTo>
                  <a:lnTo>
                    <a:pt x="437833" y="3261688"/>
                  </a:lnTo>
                  <a:lnTo>
                    <a:pt x="430848" y="3256609"/>
                  </a:lnTo>
                  <a:lnTo>
                    <a:pt x="423863" y="3251531"/>
                  </a:lnTo>
                  <a:lnTo>
                    <a:pt x="417513" y="3245818"/>
                  </a:lnTo>
                  <a:lnTo>
                    <a:pt x="411163" y="3239787"/>
                  </a:lnTo>
                  <a:lnTo>
                    <a:pt x="405130" y="3233439"/>
                  </a:lnTo>
                  <a:lnTo>
                    <a:pt x="399415" y="3226773"/>
                  </a:lnTo>
                  <a:lnTo>
                    <a:pt x="394018" y="3220108"/>
                  </a:lnTo>
                  <a:lnTo>
                    <a:pt x="389255" y="3213125"/>
                  </a:lnTo>
                  <a:lnTo>
                    <a:pt x="384493" y="3205825"/>
                  </a:lnTo>
                  <a:lnTo>
                    <a:pt x="380365" y="3198207"/>
                  </a:lnTo>
                  <a:lnTo>
                    <a:pt x="376238" y="3190589"/>
                  </a:lnTo>
                  <a:lnTo>
                    <a:pt x="372428" y="3182654"/>
                  </a:lnTo>
                  <a:lnTo>
                    <a:pt x="369253" y="3174402"/>
                  </a:lnTo>
                  <a:lnTo>
                    <a:pt x="366713" y="3166149"/>
                  </a:lnTo>
                  <a:lnTo>
                    <a:pt x="363855" y="3157262"/>
                  </a:lnTo>
                  <a:lnTo>
                    <a:pt x="361950" y="3148692"/>
                  </a:lnTo>
                  <a:lnTo>
                    <a:pt x="360680" y="3139805"/>
                  </a:lnTo>
                  <a:lnTo>
                    <a:pt x="359410" y="3130917"/>
                  </a:lnTo>
                  <a:lnTo>
                    <a:pt x="358775" y="3121713"/>
                  </a:lnTo>
                  <a:lnTo>
                    <a:pt x="358140" y="3112508"/>
                  </a:lnTo>
                  <a:lnTo>
                    <a:pt x="358140" y="1860666"/>
                  </a:lnTo>
                  <a:lnTo>
                    <a:pt x="358140" y="1585477"/>
                  </a:lnTo>
                  <a:lnTo>
                    <a:pt x="358140" y="1022084"/>
                  </a:lnTo>
                  <a:lnTo>
                    <a:pt x="353060" y="1026845"/>
                  </a:lnTo>
                  <a:lnTo>
                    <a:pt x="347345" y="1031924"/>
                  </a:lnTo>
                  <a:lnTo>
                    <a:pt x="341948" y="1037637"/>
                  </a:lnTo>
                  <a:lnTo>
                    <a:pt x="336233" y="1043351"/>
                  </a:lnTo>
                  <a:lnTo>
                    <a:pt x="330518" y="1050016"/>
                  </a:lnTo>
                  <a:lnTo>
                    <a:pt x="324803" y="1057316"/>
                  </a:lnTo>
                  <a:lnTo>
                    <a:pt x="319088" y="1065251"/>
                  </a:lnTo>
                  <a:lnTo>
                    <a:pt x="313373" y="1073821"/>
                  </a:lnTo>
                  <a:lnTo>
                    <a:pt x="307658" y="1082709"/>
                  </a:lnTo>
                  <a:lnTo>
                    <a:pt x="302260" y="1092548"/>
                  </a:lnTo>
                  <a:lnTo>
                    <a:pt x="296545" y="1103340"/>
                  </a:lnTo>
                  <a:lnTo>
                    <a:pt x="290830" y="1115084"/>
                  </a:lnTo>
                  <a:lnTo>
                    <a:pt x="285433" y="1127145"/>
                  </a:lnTo>
                  <a:lnTo>
                    <a:pt x="280353" y="1140476"/>
                  </a:lnTo>
                  <a:lnTo>
                    <a:pt x="274955" y="1154759"/>
                  </a:lnTo>
                  <a:lnTo>
                    <a:pt x="269875" y="1169677"/>
                  </a:lnTo>
                  <a:lnTo>
                    <a:pt x="266065" y="1182691"/>
                  </a:lnTo>
                  <a:lnTo>
                    <a:pt x="261938" y="1196339"/>
                  </a:lnTo>
                  <a:lnTo>
                    <a:pt x="258128" y="1210305"/>
                  </a:lnTo>
                  <a:lnTo>
                    <a:pt x="254953" y="1225223"/>
                  </a:lnTo>
                  <a:lnTo>
                    <a:pt x="251778" y="1240776"/>
                  </a:lnTo>
                  <a:lnTo>
                    <a:pt x="248603" y="1256646"/>
                  </a:lnTo>
                  <a:lnTo>
                    <a:pt x="246063" y="1273786"/>
                  </a:lnTo>
                  <a:lnTo>
                    <a:pt x="243205" y="1291243"/>
                  </a:lnTo>
                  <a:lnTo>
                    <a:pt x="240983" y="1309970"/>
                  </a:lnTo>
                  <a:lnTo>
                    <a:pt x="239078" y="1329014"/>
                  </a:lnTo>
                  <a:lnTo>
                    <a:pt x="237490" y="1348693"/>
                  </a:lnTo>
                  <a:lnTo>
                    <a:pt x="235585" y="1369325"/>
                  </a:lnTo>
                  <a:lnTo>
                    <a:pt x="234633" y="1390591"/>
                  </a:lnTo>
                  <a:lnTo>
                    <a:pt x="233680" y="1412809"/>
                  </a:lnTo>
                  <a:lnTo>
                    <a:pt x="233045" y="1435979"/>
                  </a:lnTo>
                  <a:lnTo>
                    <a:pt x="233045" y="1459467"/>
                  </a:lnTo>
                  <a:lnTo>
                    <a:pt x="233363" y="1488351"/>
                  </a:lnTo>
                  <a:lnTo>
                    <a:pt x="233998" y="1517870"/>
                  </a:lnTo>
                  <a:lnTo>
                    <a:pt x="235268" y="1548658"/>
                  </a:lnTo>
                  <a:lnTo>
                    <a:pt x="237173" y="1580716"/>
                  </a:lnTo>
                  <a:lnTo>
                    <a:pt x="239395" y="1614043"/>
                  </a:lnTo>
                  <a:lnTo>
                    <a:pt x="242253" y="1648005"/>
                  </a:lnTo>
                  <a:lnTo>
                    <a:pt x="246063" y="1683555"/>
                  </a:lnTo>
                  <a:lnTo>
                    <a:pt x="250190" y="1720374"/>
                  </a:lnTo>
                  <a:lnTo>
                    <a:pt x="254953" y="1758145"/>
                  </a:lnTo>
                  <a:lnTo>
                    <a:pt x="260668" y="1797185"/>
                  </a:lnTo>
                  <a:lnTo>
                    <a:pt x="266700" y="1837496"/>
                  </a:lnTo>
                  <a:lnTo>
                    <a:pt x="273685" y="1879076"/>
                  </a:lnTo>
                  <a:lnTo>
                    <a:pt x="281305" y="1921925"/>
                  </a:lnTo>
                  <a:lnTo>
                    <a:pt x="289243" y="1966044"/>
                  </a:lnTo>
                  <a:lnTo>
                    <a:pt x="298450" y="2011433"/>
                  </a:lnTo>
                  <a:lnTo>
                    <a:pt x="307975" y="2058409"/>
                  </a:lnTo>
                  <a:lnTo>
                    <a:pt x="309245" y="2064440"/>
                  </a:lnTo>
                  <a:lnTo>
                    <a:pt x="310198" y="2070153"/>
                  </a:lnTo>
                  <a:lnTo>
                    <a:pt x="310515" y="2076184"/>
                  </a:lnTo>
                  <a:lnTo>
                    <a:pt x="310833" y="2081579"/>
                  </a:lnTo>
                  <a:lnTo>
                    <a:pt x="310833" y="2087610"/>
                  </a:lnTo>
                  <a:lnTo>
                    <a:pt x="310515" y="2093323"/>
                  </a:lnTo>
                  <a:lnTo>
                    <a:pt x="309880" y="2099037"/>
                  </a:lnTo>
                  <a:lnTo>
                    <a:pt x="308928" y="2104750"/>
                  </a:lnTo>
                  <a:lnTo>
                    <a:pt x="307340" y="2110146"/>
                  </a:lnTo>
                  <a:lnTo>
                    <a:pt x="306070" y="2115542"/>
                  </a:lnTo>
                  <a:lnTo>
                    <a:pt x="304483" y="2120938"/>
                  </a:lnTo>
                  <a:lnTo>
                    <a:pt x="302578" y="2126333"/>
                  </a:lnTo>
                  <a:lnTo>
                    <a:pt x="300038" y="2131412"/>
                  </a:lnTo>
                  <a:lnTo>
                    <a:pt x="297815" y="2136490"/>
                  </a:lnTo>
                  <a:lnTo>
                    <a:pt x="295275" y="2141251"/>
                  </a:lnTo>
                  <a:lnTo>
                    <a:pt x="292100" y="2146013"/>
                  </a:lnTo>
                  <a:lnTo>
                    <a:pt x="288925" y="2150774"/>
                  </a:lnTo>
                  <a:lnTo>
                    <a:pt x="285433" y="2155217"/>
                  </a:lnTo>
                  <a:lnTo>
                    <a:pt x="281940" y="2159344"/>
                  </a:lnTo>
                  <a:lnTo>
                    <a:pt x="278130" y="2163470"/>
                  </a:lnTo>
                  <a:lnTo>
                    <a:pt x="274320" y="2167279"/>
                  </a:lnTo>
                  <a:lnTo>
                    <a:pt x="269875" y="2171405"/>
                  </a:lnTo>
                  <a:lnTo>
                    <a:pt x="265748" y="2174579"/>
                  </a:lnTo>
                  <a:lnTo>
                    <a:pt x="261303" y="2178388"/>
                  </a:lnTo>
                  <a:lnTo>
                    <a:pt x="256223" y="2181244"/>
                  </a:lnTo>
                  <a:lnTo>
                    <a:pt x="251778" y="2184418"/>
                  </a:lnTo>
                  <a:lnTo>
                    <a:pt x="246380" y="2186958"/>
                  </a:lnTo>
                  <a:lnTo>
                    <a:pt x="241300" y="2189180"/>
                  </a:lnTo>
                  <a:lnTo>
                    <a:pt x="235585" y="2191719"/>
                  </a:lnTo>
                  <a:lnTo>
                    <a:pt x="230505" y="2193623"/>
                  </a:lnTo>
                  <a:lnTo>
                    <a:pt x="224473" y="2195210"/>
                  </a:lnTo>
                  <a:lnTo>
                    <a:pt x="218758" y="2196480"/>
                  </a:lnTo>
                  <a:lnTo>
                    <a:pt x="212408" y="2198067"/>
                  </a:lnTo>
                  <a:lnTo>
                    <a:pt x="206375" y="2198702"/>
                  </a:lnTo>
                  <a:lnTo>
                    <a:pt x="200025" y="2199336"/>
                  </a:lnTo>
                  <a:lnTo>
                    <a:pt x="194310" y="2199336"/>
                  </a:lnTo>
                  <a:lnTo>
                    <a:pt x="189230" y="2199336"/>
                  </a:lnTo>
                  <a:lnTo>
                    <a:pt x="184150" y="2199019"/>
                  </a:lnTo>
                  <a:lnTo>
                    <a:pt x="179070" y="2198384"/>
                  </a:lnTo>
                  <a:lnTo>
                    <a:pt x="174308" y="2197749"/>
                  </a:lnTo>
                  <a:lnTo>
                    <a:pt x="169545" y="2196480"/>
                  </a:lnTo>
                  <a:lnTo>
                    <a:pt x="164465" y="2195210"/>
                  </a:lnTo>
                  <a:lnTo>
                    <a:pt x="160020" y="2193941"/>
                  </a:lnTo>
                  <a:lnTo>
                    <a:pt x="155258" y="2192671"/>
                  </a:lnTo>
                  <a:lnTo>
                    <a:pt x="151130" y="2191084"/>
                  </a:lnTo>
                  <a:lnTo>
                    <a:pt x="146368" y="2188862"/>
                  </a:lnTo>
                  <a:lnTo>
                    <a:pt x="141923" y="2186958"/>
                  </a:lnTo>
                  <a:lnTo>
                    <a:pt x="137795" y="2184736"/>
                  </a:lnTo>
                  <a:lnTo>
                    <a:pt x="133350" y="2181879"/>
                  </a:lnTo>
                  <a:lnTo>
                    <a:pt x="129223" y="2179340"/>
                  </a:lnTo>
                  <a:lnTo>
                    <a:pt x="125413" y="2176801"/>
                  </a:lnTo>
                  <a:lnTo>
                    <a:pt x="121603" y="2173627"/>
                  </a:lnTo>
                  <a:lnTo>
                    <a:pt x="117793" y="2170770"/>
                  </a:lnTo>
                  <a:lnTo>
                    <a:pt x="113983" y="2167279"/>
                  </a:lnTo>
                  <a:lnTo>
                    <a:pt x="110808" y="2164105"/>
                  </a:lnTo>
                  <a:lnTo>
                    <a:pt x="107315" y="2160296"/>
                  </a:lnTo>
                  <a:lnTo>
                    <a:pt x="104140" y="2156804"/>
                  </a:lnTo>
                  <a:lnTo>
                    <a:pt x="101283" y="2152678"/>
                  </a:lnTo>
                  <a:lnTo>
                    <a:pt x="98425" y="2148869"/>
                  </a:lnTo>
                  <a:lnTo>
                    <a:pt x="95568" y="2144743"/>
                  </a:lnTo>
                  <a:lnTo>
                    <a:pt x="93028" y="2140617"/>
                  </a:lnTo>
                  <a:lnTo>
                    <a:pt x="90805" y="2136173"/>
                  </a:lnTo>
                  <a:lnTo>
                    <a:pt x="88583" y="2131412"/>
                  </a:lnTo>
                  <a:lnTo>
                    <a:pt x="86678" y="2126968"/>
                  </a:lnTo>
                  <a:lnTo>
                    <a:pt x="84455" y="2122207"/>
                  </a:lnTo>
                  <a:lnTo>
                    <a:pt x="83185" y="2117129"/>
                  </a:lnTo>
                  <a:lnTo>
                    <a:pt x="81598" y="2112368"/>
                  </a:lnTo>
                  <a:lnTo>
                    <a:pt x="80645" y="2107289"/>
                  </a:lnTo>
                  <a:lnTo>
                    <a:pt x="70168" y="2058091"/>
                  </a:lnTo>
                  <a:lnTo>
                    <a:pt x="60643" y="2010163"/>
                  </a:lnTo>
                  <a:lnTo>
                    <a:pt x="52070" y="1963822"/>
                  </a:lnTo>
                  <a:lnTo>
                    <a:pt x="44133" y="1918116"/>
                  </a:lnTo>
                  <a:lnTo>
                    <a:pt x="36830" y="1873997"/>
                  </a:lnTo>
                  <a:lnTo>
                    <a:pt x="30163" y="1830830"/>
                  </a:lnTo>
                  <a:lnTo>
                    <a:pt x="24130" y="1788933"/>
                  </a:lnTo>
                  <a:lnTo>
                    <a:pt x="19050" y="1747988"/>
                  </a:lnTo>
                  <a:lnTo>
                    <a:pt x="14288" y="1708630"/>
                  </a:lnTo>
                  <a:lnTo>
                    <a:pt x="10478" y="1669589"/>
                  </a:lnTo>
                  <a:lnTo>
                    <a:pt x="7303" y="1632135"/>
                  </a:lnTo>
                  <a:lnTo>
                    <a:pt x="4763" y="1595634"/>
                  </a:lnTo>
                  <a:lnTo>
                    <a:pt x="2858" y="1560084"/>
                  </a:lnTo>
                  <a:lnTo>
                    <a:pt x="1270" y="1525487"/>
                  </a:lnTo>
                  <a:lnTo>
                    <a:pt x="318" y="1491843"/>
                  </a:lnTo>
                  <a:lnTo>
                    <a:pt x="0" y="1459467"/>
                  </a:lnTo>
                  <a:lnTo>
                    <a:pt x="0" y="1439153"/>
                  </a:lnTo>
                  <a:lnTo>
                    <a:pt x="318" y="1418840"/>
                  </a:lnTo>
                  <a:lnTo>
                    <a:pt x="1270" y="1399161"/>
                  </a:lnTo>
                  <a:lnTo>
                    <a:pt x="1905" y="1380116"/>
                  </a:lnTo>
                  <a:lnTo>
                    <a:pt x="2858" y="1360755"/>
                  </a:lnTo>
                  <a:lnTo>
                    <a:pt x="4128" y="1342028"/>
                  </a:lnTo>
                  <a:lnTo>
                    <a:pt x="5398" y="1323936"/>
                  </a:lnTo>
                  <a:lnTo>
                    <a:pt x="6985" y="1305844"/>
                  </a:lnTo>
                  <a:lnTo>
                    <a:pt x="9208" y="1288704"/>
                  </a:lnTo>
                  <a:lnTo>
                    <a:pt x="11113" y="1271247"/>
                  </a:lnTo>
                  <a:lnTo>
                    <a:pt x="13335" y="1254424"/>
                  </a:lnTo>
                  <a:lnTo>
                    <a:pt x="15875" y="1237919"/>
                  </a:lnTo>
                  <a:lnTo>
                    <a:pt x="18415" y="1221414"/>
                  </a:lnTo>
                  <a:lnTo>
                    <a:pt x="21273" y="1205861"/>
                  </a:lnTo>
                  <a:lnTo>
                    <a:pt x="24448" y="1190309"/>
                  </a:lnTo>
                  <a:lnTo>
                    <a:pt x="27623" y="1175073"/>
                  </a:lnTo>
                  <a:lnTo>
                    <a:pt x="31115" y="1160155"/>
                  </a:lnTo>
                  <a:lnTo>
                    <a:pt x="34608" y="1145555"/>
                  </a:lnTo>
                  <a:lnTo>
                    <a:pt x="38418" y="1131272"/>
                  </a:lnTo>
                  <a:lnTo>
                    <a:pt x="42228" y="1117306"/>
                  </a:lnTo>
                  <a:lnTo>
                    <a:pt x="46355" y="1103657"/>
                  </a:lnTo>
                  <a:lnTo>
                    <a:pt x="50483" y="1090326"/>
                  </a:lnTo>
                  <a:lnTo>
                    <a:pt x="55245" y="1077313"/>
                  </a:lnTo>
                  <a:lnTo>
                    <a:pt x="59690" y="1064617"/>
                  </a:lnTo>
                  <a:lnTo>
                    <a:pt x="64453" y="1052238"/>
                  </a:lnTo>
                  <a:lnTo>
                    <a:pt x="69533" y="1039859"/>
                  </a:lnTo>
                  <a:lnTo>
                    <a:pt x="74613" y="1027798"/>
                  </a:lnTo>
                  <a:lnTo>
                    <a:pt x="80010" y="1016689"/>
                  </a:lnTo>
                  <a:lnTo>
                    <a:pt x="85090" y="1004945"/>
                  </a:lnTo>
                  <a:lnTo>
                    <a:pt x="90805" y="994153"/>
                  </a:lnTo>
                  <a:lnTo>
                    <a:pt x="96520" y="983044"/>
                  </a:lnTo>
                  <a:lnTo>
                    <a:pt x="102553" y="972887"/>
                  </a:lnTo>
                  <a:lnTo>
                    <a:pt x="108585" y="962413"/>
                  </a:lnTo>
                  <a:lnTo>
                    <a:pt x="114300" y="952573"/>
                  </a:lnTo>
                  <a:lnTo>
                    <a:pt x="120650" y="942416"/>
                  </a:lnTo>
                  <a:lnTo>
                    <a:pt x="127000" y="933211"/>
                  </a:lnTo>
                  <a:lnTo>
                    <a:pt x="133668" y="924324"/>
                  </a:lnTo>
                  <a:lnTo>
                    <a:pt x="140335" y="915119"/>
                  </a:lnTo>
                  <a:lnTo>
                    <a:pt x="147003" y="906549"/>
                  </a:lnTo>
                  <a:lnTo>
                    <a:pt x="153988" y="898297"/>
                  </a:lnTo>
                  <a:lnTo>
                    <a:pt x="160973" y="890362"/>
                  </a:lnTo>
                  <a:lnTo>
                    <a:pt x="167958" y="882744"/>
                  </a:lnTo>
                  <a:lnTo>
                    <a:pt x="175260" y="875126"/>
                  </a:lnTo>
                  <a:lnTo>
                    <a:pt x="182245" y="867826"/>
                  </a:lnTo>
                  <a:lnTo>
                    <a:pt x="189548" y="860843"/>
                  </a:lnTo>
                  <a:lnTo>
                    <a:pt x="196850" y="854178"/>
                  </a:lnTo>
                  <a:lnTo>
                    <a:pt x="204153" y="847830"/>
                  </a:lnTo>
                  <a:lnTo>
                    <a:pt x="211773" y="841482"/>
                  </a:lnTo>
                  <a:lnTo>
                    <a:pt x="219075" y="835451"/>
                  </a:lnTo>
                  <a:lnTo>
                    <a:pt x="226695" y="829738"/>
                  </a:lnTo>
                  <a:lnTo>
                    <a:pt x="233998" y="824342"/>
                  </a:lnTo>
                  <a:lnTo>
                    <a:pt x="241618" y="819263"/>
                  </a:lnTo>
                  <a:lnTo>
                    <a:pt x="249238" y="814185"/>
                  </a:lnTo>
                  <a:lnTo>
                    <a:pt x="256540" y="809741"/>
                  </a:lnTo>
                  <a:lnTo>
                    <a:pt x="271463" y="800536"/>
                  </a:lnTo>
                  <a:lnTo>
                    <a:pt x="286385" y="792919"/>
                  </a:lnTo>
                  <a:lnTo>
                    <a:pt x="301625" y="785936"/>
                  </a:lnTo>
                  <a:lnTo>
                    <a:pt x="315913" y="779905"/>
                  </a:lnTo>
                  <a:lnTo>
                    <a:pt x="330200" y="774827"/>
                  </a:lnTo>
                  <a:lnTo>
                    <a:pt x="339408" y="771653"/>
                  </a:lnTo>
                  <a:lnTo>
                    <a:pt x="348298" y="768796"/>
                  </a:lnTo>
                  <a:lnTo>
                    <a:pt x="357188" y="766574"/>
                  </a:lnTo>
                  <a:lnTo>
                    <a:pt x="366078" y="764035"/>
                  </a:lnTo>
                  <a:lnTo>
                    <a:pt x="374650" y="762131"/>
                  </a:lnTo>
                  <a:lnTo>
                    <a:pt x="382905" y="760544"/>
                  </a:lnTo>
                  <a:lnTo>
                    <a:pt x="398463" y="757687"/>
                  </a:lnTo>
                  <a:lnTo>
                    <a:pt x="413385" y="755782"/>
                  </a:lnTo>
                  <a:lnTo>
                    <a:pt x="427038" y="754830"/>
                  </a:lnTo>
                  <a:lnTo>
                    <a:pt x="439420" y="754195"/>
                  </a:lnTo>
                  <a:lnTo>
                    <a:pt x="450215" y="753878"/>
                  </a:lnTo>
                  <a:lnTo>
                    <a:pt x="456883" y="753878"/>
                  </a:lnTo>
                  <a:lnTo>
                    <a:pt x="463868" y="753243"/>
                  </a:lnTo>
                  <a:lnTo>
                    <a:pt x="470853" y="752926"/>
                  </a:lnTo>
                  <a:lnTo>
                    <a:pt x="1032828" y="752926"/>
                  </a:lnTo>
                  <a:lnTo>
                    <a:pt x="1039178" y="751339"/>
                  </a:lnTo>
                  <a:lnTo>
                    <a:pt x="1052513" y="747847"/>
                  </a:lnTo>
                  <a:lnTo>
                    <a:pt x="1068388" y="743404"/>
                  </a:lnTo>
                  <a:lnTo>
                    <a:pt x="1086168" y="738643"/>
                  </a:lnTo>
                  <a:lnTo>
                    <a:pt x="1105218" y="732612"/>
                  </a:lnTo>
                  <a:lnTo>
                    <a:pt x="1125855" y="726264"/>
                  </a:lnTo>
                  <a:lnTo>
                    <a:pt x="1147128" y="718646"/>
                  </a:lnTo>
                  <a:lnTo>
                    <a:pt x="1168718" y="710711"/>
                  </a:lnTo>
                  <a:lnTo>
                    <a:pt x="1190308" y="701506"/>
                  </a:lnTo>
                  <a:lnTo>
                    <a:pt x="1211898" y="692302"/>
                  </a:lnTo>
                  <a:lnTo>
                    <a:pt x="1222058" y="687223"/>
                  </a:lnTo>
                  <a:lnTo>
                    <a:pt x="1232535" y="682462"/>
                  </a:lnTo>
                  <a:lnTo>
                    <a:pt x="1242060" y="677066"/>
                  </a:lnTo>
                  <a:lnTo>
                    <a:pt x="1251585" y="671670"/>
                  </a:lnTo>
                  <a:lnTo>
                    <a:pt x="1261110" y="666592"/>
                  </a:lnTo>
                  <a:lnTo>
                    <a:pt x="1269683" y="661196"/>
                  </a:lnTo>
                  <a:lnTo>
                    <a:pt x="1280478" y="653896"/>
                  </a:lnTo>
                  <a:lnTo>
                    <a:pt x="1290638" y="646913"/>
                  </a:lnTo>
                  <a:lnTo>
                    <a:pt x="1299210" y="639930"/>
                  </a:lnTo>
                  <a:lnTo>
                    <a:pt x="1306513" y="633264"/>
                  </a:lnTo>
                  <a:lnTo>
                    <a:pt x="1312863" y="627234"/>
                  </a:lnTo>
                  <a:lnTo>
                    <a:pt x="1317625" y="621520"/>
                  </a:lnTo>
                  <a:lnTo>
                    <a:pt x="1321435" y="617077"/>
                  </a:lnTo>
                  <a:lnTo>
                    <a:pt x="1323340" y="612951"/>
                  </a:lnTo>
                  <a:lnTo>
                    <a:pt x="1324928" y="610094"/>
                  </a:lnTo>
                  <a:lnTo>
                    <a:pt x="1325880" y="608190"/>
                  </a:lnTo>
                  <a:lnTo>
                    <a:pt x="1325880" y="606920"/>
                  </a:lnTo>
                  <a:lnTo>
                    <a:pt x="1325880" y="605650"/>
                  </a:lnTo>
                  <a:lnTo>
                    <a:pt x="1324928" y="602794"/>
                  </a:lnTo>
                  <a:lnTo>
                    <a:pt x="1324293" y="600254"/>
                  </a:lnTo>
                  <a:lnTo>
                    <a:pt x="1323023" y="597398"/>
                  </a:lnTo>
                  <a:lnTo>
                    <a:pt x="1321435" y="593589"/>
                  </a:lnTo>
                  <a:lnTo>
                    <a:pt x="1319213" y="589463"/>
                  </a:lnTo>
                  <a:lnTo>
                    <a:pt x="1315720" y="584384"/>
                  </a:lnTo>
                  <a:lnTo>
                    <a:pt x="1312228" y="578354"/>
                  </a:lnTo>
                  <a:lnTo>
                    <a:pt x="1307148" y="572005"/>
                  </a:lnTo>
                  <a:lnTo>
                    <a:pt x="1301433" y="565340"/>
                  </a:lnTo>
                  <a:lnTo>
                    <a:pt x="1294448" y="557722"/>
                  </a:lnTo>
                  <a:lnTo>
                    <a:pt x="1286828" y="549787"/>
                  </a:lnTo>
                  <a:lnTo>
                    <a:pt x="1278255" y="541535"/>
                  </a:lnTo>
                  <a:lnTo>
                    <a:pt x="1268413" y="532647"/>
                  </a:lnTo>
                  <a:lnTo>
                    <a:pt x="1253808" y="520269"/>
                  </a:lnTo>
                  <a:lnTo>
                    <a:pt x="1237298" y="507572"/>
                  </a:lnTo>
                  <a:lnTo>
                    <a:pt x="1218883" y="493924"/>
                  </a:lnTo>
                  <a:lnTo>
                    <a:pt x="1198563" y="480276"/>
                  </a:lnTo>
                  <a:lnTo>
                    <a:pt x="1176020" y="465675"/>
                  </a:lnTo>
                  <a:lnTo>
                    <a:pt x="1151573" y="451074"/>
                  </a:lnTo>
                  <a:lnTo>
                    <a:pt x="1125220" y="435522"/>
                  </a:lnTo>
                  <a:lnTo>
                    <a:pt x="1096328" y="419969"/>
                  </a:lnTo>
                  <a:lnTo>
                    <a:pt x="1097915" y="414256"/>
                  </a:lnTo>
                  <a:lnTo>
                    <a:pt x="1099185" y="408860"/>
                  </a:lnTo>
                  <a:lnTo>
                    <a:pt x="1101090" y="400290"/>
                  </a:lnTo>
                  <a:lnTo>
                    <a:pt x="1102678" y="391720"/>
                  </a:lnTo>
                  <a:lnTo>
                    <a:pt x="1104583" y="382833"/>
                  </a:lnTo>
                  <a:lnTo>
                    <a:pt x="1105535" y="373945"/>
                  </a:lnTo>
                  <a:lnTo>
                    <a:pt x="1106488" y="365375"/>
                  </a:lnTo>
                  <a:lnTo>
                    <a:pt x="1107440" y="356805"/>
                  </a:lnTo>
                  <a:lnTo>
                    <a:pt x="1108075" y="348236"/>
                  </a:lnTo>
                  <a:lnTo>
                    <a:pt x="1108393" y="339666"/>
                  </a:lnTo>
                  <a:lnTo>
                    <a:pt x="1108710" y="330778"/>
                  </a:lnTo>
                  <a:lnTo>
                    <a:pt x="1108710" y="322208"/>
                  </a:lnTo>
                  <a:lnTo>
                    <a:pt x="1108393" y="313639"/>
                  </a:lnTo>
                  <a:lnTo>
                    <a:pt x="1107758" y="305069"/>
                  </a:lnTo>
                  <a:lnTo>
                    <a:pt x="1107440" y="296499"/>
                  </a:lnTo>
                  <a:lnTo>
                    <a:pt x="1106488" y="287611"/>
                  </a:lnTo>
                  <a:lnTo>
                    <a:pt x="1105535" y="279041"/>
                  </a:lnTo>
                  <a:lnTo>
                    <a:pt x="1104265" y="270472"/>
                  </a:lnTo>
                  <a:lnTo>
                    <a:pt x="1102360" y="262219"/>
                  </a:lnTo>
                  <a:lnTo>
                    <a:pt x="1100773" y="253649"/>
                  </a:lnTo>
                  <a:lnTo>
                    <a:pt x="1098868" y="245079"/>
                  </a:lnTo>
                  <a:lnTo>
                    <a:pt x="1096963" y="236827"/>
                  </a:lnTo>
                  <a:lnTo>
                    <a:pt x="1094423" y="228574"/>
                  </a:lnTo>
                  <a:lnTo>
                    <a:pt x="1091883" y="220322"/>
                  </a:lnTo>
                  <a:lnTo>
                    <a:pt x="1089343" y="212069"/>
                  </a:lnTo>
                  <a:lnTo>
                    <a:pt x="1086168" y="204134"/>
                  </a:lnTo>
                  <a:lnTo>
                    <a:pt x="1083310" y="195564"/>
                  </a:lnTo>
                  <a:lnTo>
                    <a:pt x="1079818" y="187629"/>
                  </a:lnTo>
                  <a:lnTo>
                    <a:pt x="1076325" y="179694"/>
                  </a:lnTo>
                  <a:lnTo>
                    <a:pt x="1072515" y="171759"/>
                  </a:lnTo>
                  <a:lnTo>
                    <a:pt x="1068705" y="164141"/>
                  </a:lnTo>
                  <a:lnTo>
                    <a:pt x="1064578" y="156523"/>
                  </a:lnTo>
                  <a:lnTo>
                    <a:pt x="1059815" y="148588"/>
                  </a:lnTo>
                  <a:lnTo>
                    <a:pt x="1055688" y="141288"/>
                  </a:lnTo>
                  <a:close/>
                  <a:moveTo>
                    <a:pt x="743895" y="0"/>
                  </a:moveTo>
                  <a:lnTo>
                    <a:pt x="752158" y="0"/>
                  </a:lnTo>
                  <a:lnTo>
                    <a:pt x="760421" y="0"/>
                  </a:lnTo>
                  <a:lnTo>
                    <a:pt x="768366" y="318"/>
                  </a:lnTo>
                  <a:lnTo>
                    <a:pt x="776629" y="636"/>
                  </a:lnTo>
                  <a:lnTo>
                    <a:pt x="784892" y="1589"/>
                  </a:lnTo>
                  <a:lnTo>
                    <a:pt x="792837" y="2543"/>
                  </a:lnTo>
                  <a:lnTo>
                    <a:pt x="801100" y="3814"/>
                  </a:lnTo>
                  <a:lnTo>
                    <a:pt x="809681" y="5085"/>
                  </a:lnTo>
                  <a:lnTo>
                    <a:pt x="817944" y="6674"/>
                  </a:lnTo>
                  <a:lnTo>
                    <a:pt x="826207" y="8263"/>
                  </a:lnTo>
                  <a:lnTo>
                    <a:pt x="840191" y="12077"/>
                  </a:lnTo>
                  <a:lnTo>
                    <a:pt x="853857" y="16208"/>
                  </a:lnTo>
                  <a:lnTo>
                    <a:pt x="867204" y="20975"/>
                  </a:lnTo>
                  <a:lnTo>
                    <a:pt x="880235" y="26378"/>
                  </a:lnTo>
                  <a:lnTo>
                    <a:pt x="892947" y="31781"/>
                  </a:lnTo>
                  <a:lnTo>
                    <a:pt x="905341" y="38137"/>
                  </a:lnTo>
                  <a:lnTo>
                    <a:pt x="917736" y="44811"/>
                  </a:lnTo>
                  <a:lnTo>
                    <a:pt x="929177" y="52121"/>
                  </a:lnTo>
                  <a:lnTo>
                    <a:pt x="940618" y="59748"/>
                  </a:lnTo>
                  <a:lnTo>
                    <a:pt x="951424" y="68011"/>
                  </a:lnTo>
                  <a:lnTo>
                    <a:pt x="962229" y="76592"/>
                  </a:lnTo>
                  <a:lnTo>
                    <a:pt x="972399" y="85490"/>
                  </a:lnTo>
                  <a:lnTo>
                    <a:pt x="982251" y="94707"/>
                  </a:lnTo>
                  <a:lnTo>
                    <a:pt x="991785" y="104559"/>
                  </a:lnTo>
                  <a:lnTo>
                    <a:pt x="1000684" y="114729"/>
                  </a:lnTo>
                  <a:lnTo>
                    <a:pt x="1008947" y="125216"/>
                  </a:lnTo>
                  <a:lnTo>
                    <a:pt x="1014667" y="132208"/>
                  </a:lnTo>
                  <a:lnTo>
                    <a:pt x="1020070" y="139518"/>
                  </a:lnTo>
                  <a:lnTo>
                    <a:pt x="1025155" y="147145"/>
                  </a:lnTo>
                  <a:lnTo>
                    <a:pt x="1029604" y="154455"/>
                  </a:lnTo>
                  <a:lnTo>
                    <a:pt x="1034371" y="162400"/>
                  </a:lnTo>
                  <a:lnTo>
                    <a:pt x="1039139" y="170027"/>
                  </a:lnTo>
                  <a:lnTo>
                    <a:pt x="1043270" y="177973"/>
                  </a:lnTo>
                  <a:lnTo>
                    <a:pt x="1047402" y="185918"/>
                  </a:lnTo>
                  <a:lnTo>
                    <a:pt x="1050897" y="194181"/>
                  </a:lnTo>
                  <a:lnTo>
                    <a:pt x="1054711" y="202444"/>
                  </a:lnTo>
                  <a:lnTo>
                    <a:pt x="1057889" y="211025"/>
                  </a:lnTo>
                  <a:lnTo>
                    <a:pt x="1061067" y="219288"/>
                  </a:lnTo>
                  <a:lnTo>
                    <a:pt x="1063928" y="227868"/>
                  </a:lnTo>
                  <a:lnTo>
                    <a:pt x="1066470" y="236449"/>
                  </a:lnTo>
                  <a:lnTo>
                    <a:pt x="1069013" y="245030"/>
                  </a:lnTo>
                  <a:lnTo>
                    <a:pt x="1071237" y="254247"/>
                  </a:lnTo>
                  <a:lnTo>
                    <a:pt x="1072826" y="263145"/>
                  </a:lnTo>
                  <a:lnTo>
                    <a:pt x="1074733" y="271726"/>
                  </a:lnTo>
                  <a:lnTo>
                    <a:pt x="1076322" y="280942"/>
                  </a:lnTo>
                  <a:lnTo>
                    <a:pt x="1077276" y="290159"/>
                  </a:lnTo>
                  <a:lnTo>
                    <a:pt x="1078229" y="299057"/>
                  </a:lnTo>
                  <a:lnTo>
                    <a:pt x="1078865" y="308274"/>
                  </a:lnTo>
                  <a:lnTo>
                    <a:pt x="1079182" y="317808"/>
                  </a:lnTo>
                  <a:lnTo>
                    <a:pt x="1079500" y="327025"/>
                  </a:lnTo>
                  <a:lnTo>
                    <a:pt x="1079182" y="336241"/>
                  </a:lnTo>
                  <a:lnTo>
                    <a:pt x="1078865" y="345457"/>
                  </a:lnTo>
                  <a:lnTo>
                    <a:pt x="1078229" y="354992"/>
                  </a:lnTo>
                  <a:lnTo>
                    <a:pt x="1077593" y="364208"/>
                  </a:lnTo>
                  <a:lnTo>
                    <a:pt x="1076322" y="373742"/>
                  </a:lnTo>
                  <a:lnTo>
                    <a:pt x="1074733" y="383277"/>
                  </a:lnTo>
                  <a:lnTo>
                    <a:pt x="1072826" y="392493"/>
                  </a:lnTo>
                  <a:lnTo>
                    <a:pt x="1070919" y="402027"/>
                  </a:lnTo>
                  <a:lnTo>
                    <a:pt x="1069966" y="405841"/>
                  </a:lnTo>
                  <a:lnTo>
                    <a:pt x="1068059" y="414104"/>
                  </a:lnTo>
                  <a:lnTo>
                    <a:pt x="1065517" y="422049"/>
                  </a:lnTo>
                  <a:lnTo>
                    <a:pt x="1062974" y="429994"/>
                  </a:lnTo>
                  <a:lnTo>
                    <a:pt x="1060432" y="437622"/>
                  </a:lnTo>
                  <a:lnTo>
                    <a:pt x="1057571" y="445249"/>
                  </a:lnTo>
                  <a:lnTo>
                    <a:pt x="1054711" y="453194"/>
                  </a:lnTo>
                  <a:lnTo>
                    <a:pt x="1051215" y="460822"/>
                  </a:lnTo>
                  <a:lnTo>
                    <a:pt x="1048037" y="468131"/>
                  </a:lnTo>
                  <a:lnTo>
                    <a:pt x="1044224" y="475441"/>
                  </a:lnTo>
                  <a:lnTo>
                    <a:pt x="1040728" y="482433"/>
                  </a:lnTo>
                  <a:lnTo>
                    <a:pt x="1032782" y="496416"/>
                  </a:lnTo>
                  <a:lnTo>
                    <a:pt x="1024519" y="510082"/>
                  </a:lnTo>
                  <a:lnTo>
                    <a:pt x="1014985" y="522794"/>
                  </a:lnTo>
                  <a:lnTo>
                    <a:pt x="1005451" y="535189"/>
                  </a:lnTo>
                  <a:lnTo>
                    <a:pt x="994963" y="547266"/>
                  </a:lnTo>
                  <a:lnTo>
                    <a:pt x="984476" y="558389"/>
                  </a:lnTo>
                  <a:lnTo>
                    <a:pt x="973035" y="569512"/>
                  </a:lnTo>
                  <a:lnTo>
                    <a:pt x="961276" y="579682"/>
                  </a:lnTo>
                  <a:lnTo>
                    <a:pt x="949199" y="589534"/>
                  </a:lnTo>
                  <a:lnTo>
                    <a:pt x="936169" y="598433"/>
                  </a:lnTo>
                  <a:lnTo>
                    <a:pt x="923139" y="607013"/>
                  </a:lnTo>
                  <a:lnTo>
                    <a:pt x="909473" y="614959"/>
                  </a:lnTo>
                  <a:lnTo>
                    <a:pt x="896125" y="621950"/>
                  </a:lnTo>
                  <a:lnTo>
                    <a:pt x="881824" y="628624"/>
                  </a:lnTo>
                  <a:lnTo>
                    <a:pt x="867204" y="634663"/>
                  </a:lnTo>
                  <a:lnTo>
                    <a:pt x="852585" y="639748"/>
                  </a:lnTo>
                  <a:lnTo>
                    <a:pt x="837331" y="644197"/>
                  </a:lnTo>
                  <a:lnTo>
                    <a:pt x="822076" y="648011"/>
                  </a:lnTo>
                  <a:lnTo>
                    <a:pt x="806503" y="650871"/>
                  </a:lnTo>
                  <a:lnTo>
                    <a:pt x="790931" y="653413"/>
                  </a:lnTo>
                  <a:lnTo>
                    <a:pt x="775040" y="655002"/>
                  </a:lnTo>
                  <a:lnTo>
                    <a:pt x="758832" y="655638"/>
                  </a:lnTo>
                  <a:lnTo>
                    <a:pt x="750887" y="655638"/>
                  </a:lnTo>
                  <a:lnTo>
                    <a:pt x="742624" y="655638"/>
                  </a:lnTo>
                  <a:lnTo>
                    <a:pt x="734679" y="655320"/>
                  </a:lnTo>
                  <a:lnTo>
                    <a:pt x="726415" y="654685"/>
                  </a:lnTo>
                  <a:lnTo>
                    <a:pt x="718470" y="654049"/>
                  </a:lnTo>
                  <a:lnTo>
                    <a:pt x="710207" y="653096"/>
                  </a:lnTo>
                  <a:lnTo>
                    <a:pt x="702262" y="651507"/>
                  </a:lnTo>
                  <a:lnTo>
                    <a:pt x="693681" y="650235"/>
                  </a:lnTo>
                  <a:lnTo>
                    <a:pt x="685418" y="648964"/>
                  </a:lnTo>
                  <a:lnTo>
                    <a:pt x="677473" y="647057"/>
                  </a:lnTo>
                  <a:lnTo>
                    <a:pt x="669210" y="644833"/>
                  </a:lnTo>
                  <a:lnTo>
                    <a:pt x="661265" y="642608"/>
                  </a:lnTo>
                  <a:lnTo>
                    <a:pt x="653002" y="640383"/>
                  </a:lnTo>
                  <a:lnTo>
                    <a:pt x="645374" y="637523"/>
                  </a:lnTo>
                  <a:lnTo>
                    <a:pt x="637111" y="634981"/>
                  </a:lnTo>
                  <a:lnTo>
                    <a:pt x="629484" y="632120"/>
                  </a:lnTo>
                  <a:lnTo>
                    <a:pt x="621857" y="628942"/>
                  </a:lnTo>
                  <a:lnTo>
                    <a:pt x="614547" y="625764"/>
                  </a:lnTo>
                  <a:lnTo>
                    <a:pt x="607237" y="621950"/>
                  </a:lnTo>
                  <a:lnTo>
                    <a:pt x="599928" y="618455"/>
                  </a:lnTo>
                  <a:lnTo>
                    <a:pt x="592618" y="614641"/>
                  </a:lnTo>
                  <a:lnTo>
                    <a:pt x="585627" y="610827"/>
                  </a:lnTo>
                  <a:lnTo>
                    <a:pt x="571961" y="601929"/>
                  </a:lnTo>
                  <a:lnTo>
                    <a:pt x="559248" y="593030"/>
                  </a:lnTo>
                  <a:lnTo>
                    <a:pt x="546536" y="583496"/>
                  </a:lnTo>
                  <a:lnTo>
                    <a:pt x="534142" y="573008"/>
                  </a:lnTo>
                  <a:lnTo>
                    <a:pt x="522383" y="562202"/>
                  </a:lnTo>
                  <a:lnTo>
                    <a:pt x="511577" y="550761"/>
                  </a:lnTo>
                  <a:lnTo>
                    <a:pt x="501407" y="539320"/>
                  </a:lnTo>
                  <a:lnTo>
                    <a:pt x="491238" y="526926"/>
                  </a:lnTo>
                  <a:lnTo>
                    <a:pt x="482021" y="513896"/>
                  </a:lnTo>
                  <a:lnTo>
                    <a:pt x="473440" y="500866"/>
                  </a:lnTo>
                  <a:lnTo>
                    <a:pt x="465495" y="487200"/>
                  </a:lnTo>
                  <a:lnTo>
                    <a:pt x="457868" y="473216"/>
                  </a:lnTo>
                  <a:lnTo>
                    <a:pt x="451512" y="458915"/>
                  </a:lnTo>
                  <a:lnTo>
                    <a:pt x="445473" y="444614"/>
                  </a:lnTo>
                  <a:lnTo>
                    <a:pt x="440070" y="429677"/>
                  </a:lnTo>
                  <a:lnTo>
                    <a:pt x="435621" y="414422"/>
                  </a:lnTo>
                  <a:lnTo>
                    <a:pt x="431807" y="399167"/>
                  </a:lnTo>
                  <a:lnTo>
                    <a:pt x="428629" y="383594"/>
                  </a:lnTo>
                  <a:lnTo>
                    <a:pt x="426405" y="367704"/>
                  </a:lnTo>
                  <a:lnTo>
                    <a:pt x="424816" y="351496"/>
                  </a:lnTo>
                  <a:lnTo>
                    <a:pt x="424498" y="343551"/>
                  </a:lnTo>
                  <a:lnTo>
                    <a:pt x="424180" y="335605"/>
                  </a:lnTo>
                  <a:lnTo>
                    <a:pt x="423862" y="327342"/>
                  </a:lnTo>
                  <a:lnTo>
                    <a:pt x="424180" y="319397"/>
                  </a:lnTo>
                  <a:lnTo>
                    <a:pt x="424498" y="311134"/>
                  </a:lnTo>
                  <a:lnTo>
                    <a:pt x="424816" y="303189"/>
                  </a:lnTo>
                  <a:lnTo>
                    <a:pt x="425769" y="294608"/>
                  </a:lnTo>
                  <a:lnTo>
                    <a:pt x="426405" y="286345"/>
                  </a:lnTo>
                  <a:lnTo>
                    <a:pt x="427676" y="278082"/>
                  </a:lnTo>
                  <a:lnTo>
                    <a:pt x="428947" y="269819"/>
                  </a:lnTo>
                  <a:lnTo>
                    <a:pt x="430854" y="261874"/>
                  </a:lnTo>
                  <a:lnTo>
                    <a:pt x="432443" y="253611"/>
                  </a:lnTo>
                  <a:lnTo>
                    <a:pt x="434350" y="245030"/>
                  </a:lnTo>
                  <a:lnTo>
                    <a:pt x="436892" y="237085"/>
                  </a:lnTo>
                  <a:lnTo>
                    <a:pt x="439117" y="229140"/>
                  </a:lnTo>
                  <a:lnTo>
                    <a:pt x="441659" y="221194"/>
                  </a:lnTo>
                  <a:lnTo>
                    <a:pt x="444520" y="213249"/>
                  </a:lnTo>
                  <a:lnTo>
                    <a:pt x="447380" y="205622"/>
                  </a:lnTo>
                  <a:lnTo>
                    <a:pt x="450558" y="197994"/>
                  </a:lnTo>
                  <a:lnTo>
                    <a:pt x="454054" y="190685"/>
                  </a:lnTo>
                  <a:lnTo>
                    <a:pt x="457232" y="183375"/>
                  </a:lnTo>
                  <a:lnTo>
                    <a:pt x="461046" y="176066"/>
                  </a:lnTo>
                  <a:lnTo>
                    <a:pt x="464859" y="169074"/>
                  </a:lnTo>
                  <a:lnTo>
                    <a:pt x="468991" y="161764"/>
                  </a:lnTo>
                  <a:lnTo>
                    <a:pt x="477254" y="148099"/>
                  </a:lnTo>
                  <a:lnTo>
                    <a:pt x="486470" y="135068"/>
                  </a:lnTo>
                  <a:lnTo>
                    <a:pt x="496322" y="122356"/>
                  </a:lnTo>
                  <a:lnTo>
                    <a:pt x="506492" y="109962"/>
                  </a:lnTo>
                  <a:lnTo>
                    <a:pt x="517298" y="98521"/>
                  </a:lnTo>
                  <a:lnTo>
                    <a:pt x="528421" y="87397"/>
                  </a:lnTo>
                  <a:lnTo>
                    <a:pt x="540498" y="77227"/>
                  </a:lnTo>
                  <a:lnTo>
                    <a:pt x="552892" y="67058"/>
                  </a:lnTo>
                  <a:lnTo>
                    <a:pt x="565287" y="57841"/>
                  </a:lnTo>
                  <a:lnTo>
                    <a:pt x="578635" y="49578"/>
                  </a:lnTo>
                  <a:lnTo>
                    <a:pt x="591983" y="41633"/>
                  </a:lnTo>
                  <a:lnTo>
                    <a:pt x="605966" y="34006"/>
                  </a:lnTo>
                  <a:lnTo>
                    <a:pt x="620268" y="27332"/>
                  </a:lnTo>
                  <a:lnTo>
                    <a:pt x="634887" y="21293"/>
                  </a:lnTo>
                  <a:lnTo>
                    <a:pt x="649824" y="16208"/>
                  </a:lnTo>
                  <a:lnTo>
                    <a:pt x="664761" y="11759"/>
                  </a:lnTo>
                  <a:lnTo>
                    <a:pt x="680651" y="7627"/>
                  </a:lnTo>
                  <a:lnTo>
                    <a:pt x="696224" y="4767"/>
                  </a:lnTo>
                  <a:lnTo>
                    <a:pt x="711796" y="2225"/>
                  </a:lnTo>
                  <a:lnTo>
                    <a:pt x="727687" y="636"/>
                  </a:lnTo>
                  <a:lnTo>
                    <a:pt x="735632" y="318"/>
                  </a:lnTo>
                  <a:lnTo>
                    <a:pt x="74389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3765">
                <a:defRPr/>
              </a:pPr>
              <a:endParaRPr lang="zh-CN" altLang="en-US" sz="1800" kern="0">
                <a:solidFill>
                  <a:schemeClr val="bg1"/>
                </a:solidFill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5"/>
              </p:custDataLst>
            </p:nvPr>
          </p:nvSpPr>
          <p:spPr>
            <a:xfrm>
              <a:off x="2100" y="3947"/>
              <a:ext cx="4807" cy="4942"/>
            </a:xfrm>
            <a:prstGeom prst="ellipse">
              <a:avLst/>
            </a:prstGeom>
            <a:noFill/>
            <a:ln w="15875" cap="flat" cmpd="sng" algn="ctr">
              <a:solidFill>
                <a:schemeClr val="bg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800" kern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1568506" y="1165635"/>
            <a:ext cx="2353310" cy="674370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问题导入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sp>
        <p:nvSpPr>
          <p:cNvPr id="15" name="任意多边形 14"/>
          <p:cNvSpPr/>
          <p:nvPr>
            <p:custDataLst>
              <p:tags r:id="rId3"/>
            </p:custDataLst>
          </p:nvPr>
        </p:nvSpPr>
        <p:spPr>
          <a:xfrm>
            <a:off x="6167120" y="1917700"/>
            <a:ext cx="4690110" cy="3372485"/>
          </a:xfrm>
          <a:custGeom>
            <a:avLst/>
            <a:gdLst>
              <a:gd name="connsiteX0" fmla="*/ 0 w 3267694"/>
              <a:gd name="connsiteY0" fmla="*/ 1770904 h 2057401"/>
              <a:gd name="connsiteX1" fmla="*/ 286497 w 3267694"/>
              <a:gd name="connsiteY1" fmla="*/ 2057401 h 2057401"/>
              <a:gd name="connsiteX2" fmla="*/ 0 w 3267694"/>
              <a:gd name="connsiteY2" fmla="*/ 2057401 h 2057401"/>
              <a:gd name="connsiteX3" fmla="*/ 0 w 3267694"/>
              <a:gd name="connsiteY3" fmla="*/ 0 h 2057401"/>
              <a:gd name="connsiteX4" fmla="*/ 3267694 w 3267694"/>
              <a:gd name="connsiteY4" fmla="*/ 0 h 2057401"/>
              <a:gd name="connsiteX5" fmla="*/ 3267694 w 3267694"/>
              <a:gd name="connsiteY5" fmla="*/ 2057401 h 2057401"/>
              <a:gd name="connsiteX6" fmla="*/ 703447 w 3267694"/>
              <a:gd name="connsiteY6" fmla="*/ 2057401 h 2057401"/>
              <a:gd name="connsiteX7" fmla="*/ 0 w 3267694"/>
              <a:gd name="connsiteY7" fmla="*/ 1353955 h 20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7694" h="2057401">
                <a:moveTo>
                  <a:pt x="0" y="1770904"/>
                </a:moveTo>
                <a:lnTo>
                  <a:pt x="286497" y="2057401"/>
                </a:lnTo>
                <a:lnTo>
                  <a:pt x="0" y="2057401"/>
                </a:lnTo>
                <a:close/>
                <a:moveTo>
                  <a:pt x="0" y="0"/>
                </a:moveTo>
                <a:lnTo>
                  <a:pt x="3267694" y="0"/>
                </a:lnTo>
                <a:lnTo>
                  <a:pt x="3267694" y="2057401"/>
                </a:lnTo>
                <a:lnTo>
                  <a:pt x="703447" y="2057401"/>
                </a:lnTo>
                <a:lnTo>
                  <a:pt x="0" y="1353955"/>
                </a:lnTo>
                <a:close/>
              </a:path>
            </a:pathLst>
          </a:cu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18900000" scaled="1"/>
            <a:tileRect/>
          </a:gradFill>
          <a:ln w="12700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79301" y="31600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任务准备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6638290" y="2926080"/>
            <a:ext cx="378968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8" name="文本框 26"/>
          <p:cNvSpPr txBox="1"/>
          <p:nvPr/>
        </p:nvSpPr>
        <p:spPr>
          <a:xfrm>
            <a:off x="6527800" y="2060575"/>
            <a:ext cx="3792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defRPr/>
            </a:pPr>
            <a:r>
              <a:rPr lang="zh-CN" altLang="en-US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简笔画的色彩</a:t>
            </a:r>
            <a:endParaRPr lang="zh-CN" altLang="en-US" sz="24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3765">
              <a:defRPr/>
            </a:pPr>
            <a:r>
              <a:rPr lang="zh-CN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</a:t>
            </a:r>
            <a:r>
              <a:rPr lang="zh-CN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次色、三次</a:t>
            </a:r>
            <a:r>
              <a:rPr lang="zh-CN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色</a:t>
            </a:r>
            <a:r>
              <a:rPr lang="zh-CN" altLang="zh-CN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zh-CN" altLang="en-US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色相环</a:t>
            </a:r>
            <a:endParaRPr lang="zh-CN" altLang="en-US" sz="24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3765">
              <a:defRPr/>
            </a:pPr>
            <a:endParaRPr lang="zh-CN" altLang="en-US" sz="24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14490" y="3554730"/>
            <a:ext cx="3834765" cy="4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endParaRPr lang="zh-CN" altLang="en-US" sz="15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06845" y="3030220"/>
            <a:ext cx="4191000" cy="18745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lang="en-US" altLang="zh-CN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en-US" altLang="zh-CN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endParaRPr lang="zh-CN" altLang="en-US" sz="16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en-US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二次色是哪些？三次色如何产生？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333500" y="2506345"/>
            <a:ext cx="3051810" cy="3138170"/>
            <a:chOff x="2100" y="3947"/>
            <a:chExt cx="4806" cy="4942"/>
          </a:xfrm>
        </p:grpSpPr>
        <p:sp>
          <p:nvSpPr>
            <p:cNvPr id="12" name="KSO_Shape"/>
            <p:cNvSpPr/>
            <p:nvPr>
              <p:custDataLst>
                <p:tags r:id="rId5"/>
              </p:custDataLst>
            </p:nvPr>
          </p:nvSpPr>
          <p:spPr bwMode="auto">
            <a:xfrm flipH="1">
              <a:off x="3374" y="4549"/>
              <a:ext cx="1945" cy="3738"/>
            </a:xfrm>
            <a:custGeom>
              <a:avLst/>
              <a:gdLst/>
              <a:ahLst/>
              <a:cxnLst/>
              <a:rect l="0" t="0" r="r" b="b"/>
              <a:pathLst>
                <a:path w="1558925" h="3292476">
                  <a:moveTo>
                    <a:pt x="1055688" y="141288"/>
                  </a:moveTo>
                  <a:lnTo>
                    <a:pt x="1078548" y="151445"/>
                  </a:lnTo>
                  <a:lnTo>
                    <a:pt x="1100773" y="161919"/>
                  </a:lnTo>
                  <a:lnTo>
                    <a:pt x="1122363" y="172076"/>
                  </a:lnTo>
                  <a:lnTo>
                    <a:pt x="1143635" y="182551"/>
                  </a:lnTo>
                  <a:lnTo>
                    <a:pt x="1163955" y="192708"/>
                  </a:lnTo>
                  <a:lnTo>
                    <a:pt x="1183958" y="202864"/>
                  </a:lnTo>
                  <a:lnTo>
                    <a:pt x="1203008" y="213021"/>
                  </a:lnTo>
                  <a:lnTo>
                    <a:pt x="1221740" y="223178"/>
                  </a:lnTo>
                  <a:lnTo>
                    <a:pt x="1240155" y="233335"/>
                  </a:lnTo>
                  <a:lnTo>
                    <a:pt x="1257300" y="243175"/>
                  </a:lnTo>
                  <a:lnTo>
                    <a:pt x="1274128" y="253014"/>
                  </a:lnTo>
                  <a:lnTo>
                    <a:pt x="1290955" y="263171"/>
                  </a:lnTo>
                  <a:lnTo>
                    <a:pt x="1306513" y="272693"/>
                  </a:lnTo>
                  <a:lnTo>
                    <a:pt x="1322070" y="282850"/>
                  </a:lnTo>
                  <a:lnTo>
                    <a:pt x="1336675" y="292690"/>
                  </a:lnTo>
                  <a:lnTo>
                    <a:pt x="1350963" y="302212"/>
                  </a:lnTo>
                  <a:lnTo>
                    <a:pt x="1365250" y="312686"/>
                  </a:lnTo>
                  <a:lnTo>
                    <a:pt x="1378903" y="322843"/>
                  </a:lnTo>
                  <a:lnTo>
                    <a:pt x="1392238" y="333000"/>
                  </a:lnTo>
                  <a:lnTo>
                    <a:pt x="1405255" y="343157"/>
                  </a:lnTo>
                  <a:lnTo>
                    <a:pt x="1417003" y="353631"/>
                  </a:lnTo>
                  <a:lnTo>
                    <a:pt x="1429068" y="363788"/>
                  </a:lnTo>
                  <a:lnTo>
                    <a:pt x="1440498" y="373945"/>
                  </a:lnTo>
                  <a:lnTo>
                    <a:pt x="1450975" y="384737"/>
                  </a:lnTo>
                  <a:lnTo>
                    <a:pt x="1461453" y="395211"/>
                  </a:lnTo>
                  <a:lnTo>
                    <a:pt x="1471295" y="406003"/>
                  </a:lnTo>
                  <a:lnTo>
                    <a:pt x="1480503" y="416477"/>
                  </a:lnTo>
                  <a:lnTo>
                    <a:pt x="1489393" y="427587"/>
                  </a:lnTo>
                  <a:lnTo>
                    <a:pt x="1497965" y="438696"/>
                  </a:lnTo>
                  <a:lnTo>
                    <a:pt x="1505903" y="449805"/>
                  </a:lnTo>
                  <a:lnTo>
                    <a:pt x="1513523" y="461231"/>
                  </a:lnTo>
                  <a:lnTo>
                    <a:pt x="1520508" y="472658"/>
                  </a:lnTo>
                  <a:lnTo>
                    <a:pt x="1524635" y="480276"/>
                  </a:lnTo>
                  <a:lnTo>
                    <a:pt x="1529080" y="488528"/>
                  </a:lnTo>
                  <a:lnTo>
                    <a:pt x="1533208" y="496463"/>
                  </a:lnTo>
                  <a:lnTo>
                    <a:pt x="1536700" y="504398"/>
                  </a:lnTo>
                  <a:lnTo>
                    <a:pt x="1540193" y="512651"/>
                  </a:lnTo>
                  <a:lnTo>
                    <a:pt x="1543368" y="520903"/>
                  </a:lnTo>
                  <a:lnTo>
                    <a:pt x="1545908" y="529156"/>
                  </a:lnTo>
                  <a:lnTo>
                    <a:pt x="1548765" y="537726"/>
                  </a:lnTo>
                  <a:lnTo>
                    <a:pt x="1550988" y="546296"/>
                  </a:lnTo>
                  <a:lnTo>
                    <a:pt x="1552893" y="554866"/>
                  </a:lnTo>
                  <a:lnTo>
                    <a:pt x="1554798" y="563436"/>
                  </a:lnTo>
                  <a:lnTo>
                    <a:pt x="1556385" y="572005"/>
                  </a:lnTo>
                  <a:lnTo>
                    <a:pt x="1557338" y="580575"/>
                  </a:lnTo>
                  <a:lnTo>
                    <a:pt x="1558290" y="589780"/>
                  </a:lnTo>
                  <a:lnTo>
                    <a:pt x="1558608" y="598350"/>
                  </a:lnTo>
                  <a:lnTo>
                    <a:pt x="1558925" y="606920"/>
                  </a:lnTo>
                  <a:lnTo>
                    <a:pt x="1558608" y="615172"/>
                  </a:lnTo>
                  <a:lnTo>
                    <a:pt x="1558290" y="623425"/>
                  </a:lnTo>
                  <a:lnTo>
                    <a:pt x="1557655" y="631995"/>
                  </a:lnTo>
                  <a:lnTo>
                    <a:pt x="1556703" y="639930"/>
                  </a:lnTo>
                  <a:lnTo>
                    <a:pt x="1555433" y="647865"/>
                  </a:lnTo>
                  <a:lnTo>
                    <a:pt x="1553528" y="655800"/>
                  </a:lnTo>
                  <a:lnTo>
                    <a:pt x="1551940" y="663418"/>
                  </a:lnTo>
                  <a:lnTo>
                    <a:pt x="1550035" y="671036"/>
                  </a:lnTo>
                  <a:lnTo>
                    <a:pt x="1547813" y="678653"/>
                  </a:lnTo>
                  <a:lnTo>
                    <a:pt x="1545273" y="685954"/>
                  </a:lnTo>
                  <a:lnTo>
                    <a:pt x="1542733" y="693254"/>
                  </a:lnTo>
                  <a:lnTo>
                    <a:pt x="1539558" y="700554"/>
                  </a:lnTo>
                  <a:lnTo>
                    <a:pt x="1536700" y="707537"/>
                  </a:lnTo>
                  <a:lnTo>
                    <a:pt x="1533525" y="714203"/>
                  </a:lnTo>
                  <a:lnTo>
                    <a:pt x="1530033" y="720868"/>
                  </a:lnTo>
                  <a:lnTo>
                    <a:pt x="1526540" y="727533"/>
                  </a:lnTo>
                  <a:lnTo>
                    <a:pt x="1518920" y="739912"/>
                  </a:lnTo>
                  <a:lnTo>
                    <a:pt x="1510665" y="751974"/>
                  </a:lnTo>
                  <a:lnTo>
                    <a:pt x="1502410" y="763083"/>
                  </a:lnTo>
                  <a:lnTo>
                    <a:pt x="1493838" y="774192"/>
                  </a:lnTo>
                  <a:lnTo>
                    <a:pt x="1484948" y="784031"/>
                  </a:lnTo>
                  <a:lnTo>
                    <a:pt x="1475105" y="793871"/>
                  </a:lnTo>
                  <a:lnTo>
                    <a:pt x="1465898" y="803393"/>
                  </a:lnTo>
                  <a:lnTo>
                    <a:pt x="1456055" y="811963"/>
                  </a:lnTo>
                  <a:lnTo>
                    <a:pt x="1445895" y="820533"/>
                  </a:lnTo>
                  <a:lnTo>
                    <a:pt x="1436053" y="828468"/>
                  </a:lnTo>
                  <a:lnTo>
                    <a:pt x="1425893" y="836086"/>
                  </a:lnTo>
                  <a:lnTo>
                    <a:pt x="1415415" y="843703"/>
                  </a:lnTo>
                  <a:lnTo>
                    <a:pt x="1404938" y="850686"/>
                  </a:lnTo>
                  <a:lnTo>
                    <a:pt x="1394143" y="857669"/>
                  </a:lnTo>
                  <a:lnTo>
                    <a:pt x="1383665" y="864335"/>
                  </a:lnTo>
                  <a:lnTo>
                    <a:pt x="1372870" y="870683"/>
                  </a:lnTo>
                  <a:lnTo>
                    <a:pt x="1362075" y="877031"/>
                  </a:lnTo>
                  <a:lnTo>
                    <a:pt x="1351280" y="882744"/>
                  </a:lnTo>
                  <a:lnTo>
                    <a:pt x="1329690" y="893853"/>
                  </a:lnTo>
                  <a:lnTo>
                    <a:pt x="1307783" y="904328"/>
                  </a:lnTo>
                  <a:lnTo>
                    <a:pt x="1286193" y="913850"/>
                  </a:lnTo>
                  <a:lnTo>
                    <a:pt x="1267143" y="921785"/>
                  </a:lnTo>
                  <a:lnTo>
                    <a:pt x="1248410" y="929085"/>
                  </a:lnTo>
                  <a:lnTo>
                    <a:pt x="1229678" y="936068"/>
                  </a:lnTo>
                  <a:lnTo>
                    <a:pt x="1211580" y="942733"/>
                  </a:lnTo>
                  <a:lnTo>
                    <a:pt x="1194118" y="948764"/>
                  </a:lnTo>
                  <a:lnTo>
                    <a:pt x="1177290" y="954160"/>
                  </a:lnTo>
                  <a:lnTo>
                    <a:pt x="1161098" y="959238"/>
                  </a:lnTo>
                  <a:lnTo>
                    <a:pt x="1145540" y="963682"/>
                  </a:lnTo>
                  <a:lnTo>
                    <a:pt x="1145540" y="1585477"/>
                  </a:lnTo>
                  <a:lnTo>
                    <a:pt x="1145540" y="1860666"/>
                  </a:lnTo>
                  <a:lnTo>
                    <a:pt x="1145540" y="3112508"/>
                  </a:lnTo>
                  <a:lnTo>
                    <a:pt x="1145223" y="3121713"/>
                  </a:lnTo>
                  <a:lnTo>
                    <a:pt x="1144588" y="3130917"/>
                  </a:lnTo>
                  <a:lnTo>
                    <a:pt x="1143635" y="3139805"/>
                  </a:lnTo>
                  <a:lnTo>
                    <a:pt x="1142048" y="3148692"/>
                  </a:lnTo>
                  <a:lnTo>
                    <a:pt x="1140143" y="3157262"/>
                  </a:lnTo>
                  <a:lnTo>
                    <a:pt x="1137603" y="3166149"/>
                  </a:lnTo>
                  <a:lnTo>
                    <a:pt x="1134745" y="3174402"/>
                  </a:lnTo>
                  <a:lnTo>
                    <a:pt x="1131253" y="3182654"/>
                  </a:lnTo>
                  <a:lnTo>
                    <a:pt x="1128078" y="3190589"/>
                  </a:lnTo>
                  <a:lnTo>
                    <a:pt x="1123950" y="3198207"/>
                  </a:lnTo>
                  <a:lnTo>
                    <a:pt x="1119823" y="3205825"/>
                  </a:lnTo>
                  <a:lnTo>
                    <a:pt x="1114743" y="3213125"/>
                  </a:lnTo>
                  <a:lnTo>
                    <a:pt x="1109663" y="3220108"/>
                  </a:lnTo>
                  <a:lnTo>
                    <a:pt x="1104583" y="3226773"/>
                  </a:lnTo>
                  <a:lnTo>
                    <a:pt x="1098868" y="3233439"/>
                  </a:lnTo>
                  <a:lnTo>
                    <a:pt x="1092835" y="3239787"/>
                  </a:lnTo>
                  <a:lnTo>
                    <a:pt x="1086803" y="3245818"/>
                  </a:lnTo>
                  <a:lnTo>
                    <a:pt x="1080135" y="3251531"/>
                  </a:lnTo>
                  <a:lnTo>
                    <a:pt x="1073150" y="3256609"/>
                  </a:lnTo>
                  <a:lnTo>
                    <a:pt x="1066165" y="3261688"/>
                  </a:lnTo>
                  <a:lnTo>
                    <a:pt x="1058863" y="3266449"/>
                  </a:lnTo>
                  <a:lnTo>
                    <a:pt x="1051560" y="3270575"/>
                  </a:lnTo>
                  <a:lnTo>
                    <a:pt x="1043623" y="3274701"/>
                  </a:lnTo>
                  <a:lnTo>
                    <a:pt x="1035685" y="3278193"/>
                  </a:lnTo>
                  <a:lnTo>
                    <a:pt x="1027748" y="3281684"/>
                  </a:lnTo>
                  <a:lnTo>
                    <a:pt x="1019175" y="3284224"/>
                  </a:lnTo>
                  <a:lnTo>
                    <a:pt x="1010920" y="3287080"/>
                  </a:lnTo>
                  <a:lnTo>
                    <a:pt x="1002030" y="3288985"/>
                  </a:lnTo>
                  <a:lnTo>
                    <a:pt x="993140" y="3290254"/>
                  </a:lnTo>
                  <a:lnTo>
                    <a:pt x="984250" y="3291524"/>
                  </a:lnTo>
                  <a:lnTo>
                    <a:pt x="975043" y="3292159"/>
                  </a:lnTo>
                  <a:lnTo>
                    <a:pt x="965518" y="3292476"/>
                  </a:lnTo>
                  <a:lnTo>
                    <a:pt x="956310" y="3292159"/>
                  </a:lnTo>
                  <a:lnTo>
                    <a:pt x="947420" y="3291524"/>
                  </a:lnTo>
                  <a:lnTo>
                    <a:pt x="938213" y="3290254"/>
                  </a:lnTo>
                  <a:lnTo>
                    <a:pt x="929323" y="3288985"/>
                  </a:lnTo>
                  <a:lnTo>
                    <a:pt x="920750" y="3287080"/>
                  </a:lnTo>
                  <a:lnTo>
                    <a:pt x="912178" y="3284224"/>
                  </a:lnTo>
                  <a:lnTo>
                    <a:pt x="903923" y="3281684"/>
                  </a:lnTo>
                  <a:lnTo>
                    <a:pt x="895985" y="3278193"/>
                  </a:lnTo>
                  <a:lnTo>
                    <a:pt x="887730" y="3274701"/>
                  </a:lnTo>
                  <a:lnTo>
                    <a:pt x="879793" y="3270575"/>
                  </a:lnTo>
                  <a:lnTo>
                    <a:pt x="872173" y="3266449"/>
                  </a:lnTo>
                  <a:lnTo>
                    <a:pt x="865188" y="3261688"/>
                  </a:lnTo>
                  <a:lnTo>
                    <a:pt x="857885" y="3256609"/>
                  </a:lnTo>
                  <a:lnTo>
                    <a:pt x="851218" y="3251531"/>
                  </a:lnTo>
                  <a:lnTo>
                    <a:pt x="844550" y="3245818"/>
                  </a:lnTo>
                  <a:lnTo>
                    <a:pt x="838518" y="3239787"/>
                  </a:lnTo>
                  <a:lnTo>
                    <a:pt x="832485" y="3233439"/>
                  </a:lnTo>
                  <a:lnTo>
                    <a:pt x="826770" y="3226773"/>
                  </a:lnTo>
                  <a:lnTo>
                    <a:pt x="821373" y="3220108"/>
                  </a:lnTo>
                  <a:lnTo>
                    <a:pt x="816293" y="3213125"/>
                  </a:lnTo>
                  <a:lnTo>
                    <a:pt x="811848" y="3205825"/>
                  </a:lnTo>
                  <a:lnTo>
                    <a:pt x="807403" y="3198207"/>
                  </a:lnTo>
                  <a:lnTo>
                    <a:pt x="803593" y="3190589"/>
                  </a:lnTo>
                  <a:lnTo>
                    <a:pt x="799783" y="3182654"/>
                  </a:lnTo>
                  <a:lnTo>
                    <a:pt x="796925" y="3174402"/>
                  </a:lnTo>
                  <a:lnTo>
                    <a:pt x="793750" y="3166149"/>
                  </a:lnTo>
                  <a:lnTo>
                    <a:pt x="791528" y="3157262"/>
                  </a:lnTo>
                  <a:lnTo>
                    <a:pt x="789623" y="3148692"/>
                  </a:lnTo>
                  <a:lnTo>
                    <a:pt x="787718" y="3139805"/>
                  </a:lnTo>
                  <a:lnTo>
                    <a:pt x="786765" y="3130917"/>
                  </a:lnTo>
                  <a:lnTo>
                    <a:pt x="785813" y="3121713"/>
                  </a:lnTo>
                  <a:lnTo>
                    <a:pt x="785813" y="3112508"/>
                  </a:lnTo>
                  <a:lnTo>
                    <a:pt x="785813" y="1973345"/>
                  </a:lnTo>
                  <a:lnTo>
                    <a:pt x="718503" y="1973345"/>
                  </a:lnTo>
                  <a:lnTo>
                    <a:pt x="718503" y="3112508"/>
                  </a:lnTo>
                  <a:lnTo>
                    <a:pt x="718185" y="3121713"/>
                  </a:lnTo>
                  <a:lnTo>
                    <a:pt x="717550" y="3130917"/>
                  </a:lnTo>
                  <a:lnTo>
                    <a:pt x="715963" y="3139805"/>
                  </a:lnTo>
                  <a:lnTo>
                    <a:pt x="714693" y="3148692"/>
                  </a:lnTo>
                  <a:lnTo>
                    <a:pt x="712788" y="3157262"/>
                  </a:lnTo>
                  <a:lnTo>
                    <a:pt x="710248" y="3166149"/>
                  </a:lnTo>
                  <a:lnTo>
                    <a:pt x="707390" y="3174402"/>
                  </a:lnTo>
                  <a:lnTo>
                    <a:pt x="704215" y="3182654"/>
                  </a:lnTo>
                  <a:lnTo>
                    <a:pt x="700405" y="3190589"/>
                  </a:lnTo>
                  <a:lnTo>
                    <a:pt x="696595" y="3198207"/>
                  </a:lnTo>
                  <a:lnTo>
                    <a:pt x="692150" y="3205825"/>
                  </a:lnTo>
                  <a:lnTo>
                    <a:pt x="687388" y="3213125"/>
                  </a:lnTo>
                  <a:lnTo>
                    <a:pt x="682625" y="3220108"/>
                  </a:lnTo>
                  <a:lnTo>
                    <a:pt x="677228" y="3226773"/>
                  </a:lnTo>
                  <a:lnTo>
                    <a:pt x="671513" y="3233439"/>
                  </a:lnTo>
                  <a:lnTo>
                    <a:pt x="665480" y="3239787"/>
                  </a:lnTo>
                  <a:lnTo>
                    <a:pt x="659448" y="3245818"/>
                  </a:lnTo>
                  <a:lnTo>
                    <a:pt x="652780" y="3251531"/>
                  </a:lnTo>
                  <a:lnTo>
                    <a:pt x="646113" y="3256609"/>
                  </a:lnTo>
                  <a:lnTo>
                    <a:pt x="639128" y="3261688"/>
                  </a:lnTo>
                  <a:lnTo>
                    <a:pt x="631825" y="3266449"/>
                  </a:lnTo>
                  <a:lnTo>
                    <a:pt x="624205" y="3270575"/>
                  </a:lnTo>
                  <a:lnTo>
                    <a:pt x="616585" y="3274701"/>
                  </a:lnTo>
                  <a:lnTo>
                    <a:pt x="608330" y="3278193"/>
                  </a:lnTo>
                  <a:lnTo>
                    <a:pt x="600075" y="3281684"/>
                  </a:lnTo>
                  <a:lnTo>
                    <a:pt x="591820" y="3284224"/>
                  </a:lnTo>
                  <a:lnTo>
                    <a:pt x="583248" y="3287080"/>
                  </a:lnTo>
                  <a:lnTo>
                    <a:pt x="574675" y="3288985"/>
                  </a:lnTo>
                  <a:lnTo>
                    <a:pt x="565468" y="3290254"/>
                  </a:lnTo>
                  <a:lnTo>
                    <a:pt x="556578" y="3291524"/>
                  </a:lnTo>
                  <a:lnTo>
                    <a:pt x="547688" y="3292159"/>
                  </a:lnTo>
                  <a:lnTo>
                    <a:pt x="538480" y="3292476"/>
                  </a:lnTo>
                  <a:lnTo>
                    <a:pt x="528955" y="3292159"/>
                  </a:lnTo>
                  <a:lnTo>
                    <a:pt x="520065" y="3291524"/>
                  </a:lnTo>
                  <a:lnTo>
                    <a:pt x="510858" y="3290254"/>
                  </a:lnTo>
                  <a:lnTo>
                    <a:pt x="502285" y="3288985"/>
                  </a:lnTo>
                  <a:lnTo>
                    <a:pt x="493395" y="3287080"/>
                  </a:lnTo>
                  <a:lnTo>
                    <a:pt x="484823" y="3284224"/>
                  </a:lnTo>
                  <a:lnTo>
                    <a:pt x="476568" y="3281684"/>
                  </a:lnTo>
                  <a:lnTo>
                    <a:pt x="468313" y="3278193"/>
                  </a:lnTo>
                  <a:lnTo>
                    <a:pt x="460375" y="3274701"/>
                  </a:lnTo>
                  <a:lnTo>
                    <a:pt x="452755" y="3270575"/>
                  </a:lnTo>
                  <a:lnTo>
                    <a:pt x="445135" y="3266449"/>
                  </a:lnTo>
                  <a:lnTo>
                    <a:pt x="437833" y="3261688"/>
                  </a:lnTo>
                  <a:lnTo>
                    <a:pt x="430848" y="3256609"/>
                  </a:lnTo>
                  <a:lnTo>
                    <a:pt x="423863" y="3251531"/>
                  </a:lnTo>
                  <a:lnTo>
                    <a:pt x="417513" y="3245818"/>
                  </a:lnTo>
                  <a:lnTo>
                    <a:pt x="411163" y="3239787"/>
                  </a:lnTo>
                  <a:lnTo>
                    <a:pt x="405130" y="3233439"/>
                  </a:lnTo>
                  <a:lnTo>
                    <a:pt x="399415" y="3226773"/>
                  </a:lnTo>
                  <a:lnTo>
                    <a:pt x="394018" y="3220108"/>
                  </a:lnTo>
                  <a:lnTo>
                    <a:pt x="389255" y="3213125"/>
                  </a:lnTo>
                  <a:lnTo>
                    <a:pt x="384493" y="3205825"/>
                  </a:lnTo>
                  <a:lnTo>
                    <a:pt x="380365" y="3198207"/>
                  </a:lnTo>
                  <a:lnTo>
                    <a:pt x="376238" y="3190589"/>
                  </a:lnTo>
                  <a:lnTo>
                    <a:pt x="372428" y="3182654"/>
                  </a:lnTo>
                  <a:lnTo>
                    <a:pt x="369253" y="3174402"/>
                  </a:lnTo>
                  <a:lnTo>
                    <a:pt x="366713" y="3166149"/>
                  </a:lnTo>
                  <a:lnTo>
                    <a:pt x="363855" y="3157262"/>
                  </a:lnTo>
                  <a:lnTo>
                    <a:pt x="361950" y="3148692"/>
                  </a:lnTo>
                  <a:lnTo>
                    <a:pt x="360680" y="3139805"/>
                  </a:lnTo>
                  <a:lnTo>
                    <a:pt x="359410" y="3130917"/>
                  </a:lnTo>
                  <a:lnTo>
                    <a:pt x="358775" y="3121713"/>
                  </a:lnTo>
                  <a:lnTo>
                    <a:pt x="358140" y="3112508"/>
                  </a:lnTo>
                  <a:lnTo>
                    <a:pt x="358140" y="1860666"/>
                  </a:lnTo>
                  <a:lnTo>
                    <a:pt x="358140" y="1585477"/>
                  </a:lnTo>
                  <a:lnTo>
                    <a:pt x="358140" y="1022084"/>
                  </a:lnTo>
                  <a:lnTo>
                    <a:pt x="353060" y="1026845"/>
                  </a:lnTo>
                  <a:lnTo>
                    <a:pt x="347345" y="1031924"/>
                  </a:lnTo>
                  <a:lnTo>
                    <a:pt x="341948" y="1037637"/>
                  </a:lnTo>
                  <a:lnTo>
                    <a:pt x="336233" y="1043351"/>
                  </a:lnTo>
                  <a:lnTo>
                    <a:pt x="330518" y="1050016"/>
                  </a:lnTo>
                  <a:lnTo>
                    <a:pt x="324803" y="1057316"/>
                  </a:lnTo>
                  <a:lnTo>
                    <a:pt x="319088" y="1065251"/>
                  </a:lnTo>
                  <a:lnTo>
                    <a:pt x="313373" y="1073821"/>
                  </a:lnTo>
                  <a:lnTo>
                    <a:pt x="307658" y="1082709"/>
                  </a:lnTo>
                  <a:lnTo>
                    <a:pt x="302260" y="1092548"/>
                  </a:lnTo>
                  <a:lnTo>
                    <a:pt x="296545" y="1103340"/>
                  </a:lnTo>
                  <a:lnTo>
                    <a:pt x="290830" y="1115084"/>
                  </a:lnTo>
                  <a:lnTo>
                    <a:pt x="285433" y="1127145"/>
                  </a:lnTo>
                  <a:lnTo>
                    <a:pt x="280353" y="1140476"/>
                  </a:lnTo>
                  <a:lnTo>
                    <a:pt x="274955" y="1154759"/>
                  </a:lnTo>
                  <a:lnTo>
                    <a:pt x="269875" y="1169677"/>
                  </a:lnTo>
                  <a:lnTo>
                    <a:pt x="266065" y="1182691"/>
                  </a:lnTo>
                  <a:lnTo>
                    <a:pt x="261938" y="1196339"/>
                  </a:lnTo>
                  <a:lnTo>
                    <a:pt x="258128" y="1210305"/>
                  </a:lnTo>
                  <a:lnTo>
                    <a:pt x="254953" y="1225223"/>
                  </a:lnTo>
                  <a:lnTo>
                    <a:pt x="251778" y="1240776"/>
                  </a:lnTo>
                  <a:lnTo>
                    <a:pt x="248603" y="1256646"/>
                  </a:lnTo>
                  <a:lnTo>
                    <a:pt x="246063" y="1273786"/>
                  </a:lnTo>
                  <a:lnTo>
                    <a:pt x="243205" y="1291243"/>
                  </a:lnTo>
                  <a:lnTo>
                    <a:pt x="240983" y="1309970"/>
                  </a:lnTo>
                  <a:lnTo>
                    <a:pt x="239078" y="1329014"/>
                  </a:lnTo>
                  <a:lnTo>
                    <a:pt x="237490" y="1348693"/>
                  </a:lnTo>
                  <a:lnTo>
                    <a:pt x="235585" y="1369325"/>
                  </a:lnTo>
                  <a:lnTo>
                    <a:pt x="234633" y="1390591"/>
                  </a:lnTo>
                  <a:lnTo>
                    <a:pt x="233680" y="1412809"/>
                  </a:lnTo>
                  <a:lnTo>
                    <a:pt x="233045" y="1435979"/>
                  </a:lnTo>
                  <a:lnTo>
                    <a:pt x="233045" y="1459467"/>
                  </a:lnTo>
                  <a:lnTo>
                    <a:pt x="233363" y="1488351"/>
                  </a:lnTo>
                  <a:lnTo>
                    <a:pt x="233998" y="1517870"/>
                  </a:lnTo>
                  <a:lnTo>
                    <a:pt x="235268" y="1548658"/>
                  </a:lnTo>
                  <a:lnTo>
                    <a:pt x="237173" y="1580716"/>
                  </a:lnTo>
                  <a:lnTo>
                    <a:pt x="239395" y="1614043"/>
                  </a:lnTo>
                  <a:lnTo>
                    <a:pt x="242253" y="1648005"/>
                  </a:lnTo>
                  <a:lnTo>
                    <a:pt x="246063" y="1683555"/>
                  </a:lnTo>
                  <a:lnTo>
                    <a:pt x="250190" y="1720374"/>
                  </a:lnTo>
                  <a:lnTo>
                    <a:pt x="254953" y="1758145"/>
                  </a:lnTo>
                  <a:lnTo>
                    <a:pt x="260668" y="1797185"/>
                  </a:lnTo>
                  <a:lnTo>
                    <a:pt x="266700" y="1837496"/>
                  </a:lnTo>
                  <a:lnTo>
                    <a:pt x="273685" y="1879076"/>
                  </a:lnTo>
                  <a:lnTo>
                    <a:pt x="281305" y="1921925"/>
                  </a:lnTo>
                  <a:lnTo>
                    <a:pt x="289243" y="1966044"/>
                  </a:lnTo>
                  <a:lnTo>
                    <a:pt x="298450" y="2011433"/>
                  </a:lnTo>
                  <a:lnTo>
                    <a:pt x="307975" y="2058409"/>
                  </a:lnTo>
                  <a:lnTo>
                    <a:pt x="309245" y="2064440"/>
                  </a:lnTo>
                  <a:lnTo>
                    <a:pt x="310198" y="2070153"/>
                  </a:lnTo>
                  <a:lnTo>
                    <a:pt x="310515" y="2076184"/>
                  </a:lnTo>
                  <a:lnTo>
                    <a:pt x="310833" y="2081579"/>
                  </a:lnTo>
                  <a:lnTo>
                    <a:pt x="310833" y="2087610"/>
                  </a:lnTo>
                  <a:lnTo>
                    <a:pt x="310515" y="2093323"/>
                  </a:lnTo>
                  <a:lnTo>
                    <a:pt x="309880" y="2099037"/>
                  </a:lnTo>
                  <a:lnTo>
                    <a:pt x="308928" y="2104750"/>
                  </a:lnTo>
                  <a:lnTo>
                    <a:pt x="307340" y="2110146"/>
                  </a:lnTo>
                  <a:lnTo>
                    <a:pt x="306070" y="2115542"/>
                  </a:lnTo>
                  <a:lnTo>
                    <a:pt x="304483" y="2120938"/>
                  </a:lnTo>
                  <a:lnTo>
                    <a:pt x="302578" y="2126333"/>
                  </a:lnTo>
                  <a:lnTo>
                    <a:pt x="300038" y="2131412"/>
                  </a:lnTo>
                  <a:lnTo>
                    <a:pt x="297815" y="2136490"/>
                  </a:lnTo>
                  <a:lnTo>
                    <a:pt x="295275" y="2141251"/>
                  </a:lnTo>
                  <a:lnTo>
                    <a:pt x="292100" y="2146013"/>
                  </a:lnTo>
                  <a:lnTo>
                    <a:pt x="288925" y="2150774"/>
                  </a:lnTo>
                  <a:lnTo>
                    <a:pt x="285433" y="2155217"/>
                  </a:lnTo>
                  <a:lnTo>
                    <a:pt x="281940" y="2159344"/>
                  </a:lnTo>
                  <a:lnTo>
                    <a:pt x="278130" y="2163470"/>
                  </a:lnTo>
                  <a:lnTo>
                    <a:pt x="274320" y="2167279"/>
                  </a:lnTo>
                  <a:lnTo>
                    <a:pt x="269875" y="2171405"/>
                  </a:lnTo>
                  <a:lnTo>
                    <a:pt x="265748" y="2174579"/>
                  </a:lnTo>
                  <a:lnTo>
                    <a:pt x="261303" y="2178388"/>
                  </a:lnTo>
                  <a:lnTo>
                    <a:pt x="256223" y="2181244"/>
                  </a:lnTo>
                  <a:lnTo>
                    <a:pt x="251778" y="2184418"/>
                  </a:lnTo>
                  <a:lnTo>
                    <a:pt x="246380" y="2186958"/>
                  </a:lnTo>
                  <a:lnTo>
                    <a:pt x="241300" y="2189180"/>
                  </a:lnTo>
                  <a:lnTo>
                    <a:pt x="235585" y="2191719"/>
                  </a:lnTo>
                  <a:lnTo>
                    <a:pt x="230505" y="2193623"/>
                  </a:lnTo>
                  <a:lnTo>
                    <a:pt x="224473" y="2195210"/>
                  </a:lnTo>
                  <a:lnTo>
                    <a:pt x="218758" y="2196480"/>
                  </a:lnTo>
                  <a:lnTo>
                    <a:pt x="212408" y="2198067"/>
                  </a:lnTo>
                  <a:lnTo>
                    <a:pt x="206375" y="2198702"/>
                  </a:lnTo>
                  <a:lnTo>
                    <a:pt x="200025" y="2199336"/>
                  </a:lnTo>
                  <a:lnTo>
                    <a:pt x="194310" y="2199336"/>
                  </a:lnTo>
                  <a:lnTo>
                    <a:pt x="189230" y="2199336"/>
                  </a:lnTo>
                  <a:lnTo>
                    <a:pt x="184150" y="2199019"/>
                  </a:lnTo>
                  <a:lnTo>
                    <a:pt x="179070" y="2198384"/>
                  </a:lnTo>
                  <a:lnTo>
                    <a:pt x="174308" y="2197749"/>
                  </a:lnTo>
                  <a:lnTo>
                    <a:pt x="169545" y="2196480"/>
                  </a:lnTo>
                  <a:lnTo>
                    <a:pt x="164465" y="2195210"/>
                  </a:lnTo>
                  <a:lnTo>
                    <a:pt x="160020" y="2193941"/>
                  </a:lnTo>
                  <a:lnTo>
                    <a:pt x="155258" y="2192671"/>
                  </a:lnTo>
                  <a:lnTo>
                    <a:pt x="151130" y="2191084"/>
                  </a:lnTo>
                  <a:lnTo>
                    <a:pt x="146368" y="2188862"/>
                  </a:lnTo>
                  <a:lnTo>
                    <a:pt x="141923" y="2186958"/>
                  </a:lnTo>
                  <a:lnTo>
                    <a:pt x="137795" y="2184736"/>
                  </a:lnTo>
                  <a:lnTo>
                    <a:pt x="133350" y="2181879"/>
                  </a:lnTo>
                  <a:lnTo>
                    <a:pt x="129223" y="2179340"/>
                  </a:lnTo>
                  <a:lnTo>
                    <a:pt x="125413" y="2176801"/>
                  </a:lnTo>
                  <a:lnTo>
                    <a:pt x="121603" y="2173627"/>
                  </a:lnTo>
                  <a:lnTo>
                    <a:pt x="117793" y="2170770"/>
                  </a:lnTo>
                  <a:lnTo>
                    <a:pt x="113983" y="2167279"/>
                  </a:lnTo>
                  <a:lnTo>
                    <a:pt x="110808" y="2164105"/>
                  </a:lnTo>
                  <a:lnTo>
                    <a:pt x="107315" y="2160296"/>
                  </a:lnTo>
                  <a:lnTo>
                    <a:pt x="104140" y="2156804"/>
                  </a:lnTo>
                  <a:lnTo>
                    <a:pt x="101283" y="2152678"/>
                  </a:lnTo>
                  <a:lnTo>
                    <a:pt x="98425" y="2148869"/>
                  </a:lnTo>
                  <a:lnTo>
                    <a:pt x="95568" y="2144743"/>
                  </a:lnTo>
                  <a:lnTo>
                    <a:pt x="93028" y="2140617"/>
                  </a:lnTo>
                  <a:lnTo>
                    <a:pt x="90805" y="2136173"/>
                  </a:lnTo>
                  <a:lnTo>
                    <a:pt x="88583" y="2131412"/>
                  </a:lnTo>
                  <a:lnTo>
                    <a:pt x="86678" y="2126968"/>
                  </a:lnTo>
                  <a:lnTo>
                    <a:pt x="84455" y="2122207"/>
                  </a:lnTo>
                  <a:lnTo>
                    <a:pt x="83185" y="2117129"/>
                  </a:lnTo>
                  <a:lnTo>
                    <a:pt x="81598" y="2112368"/>
                  </a:lnTo>
                  <a:lnTo>
                    <a:pt x="80645" y="2107289"/>
                  </a:lnTo>
                  <a:lnTo>
                    <a:pt x="70168" y="2058091"/>
                  </a:lnTo>
                  <a:lnTo>
                    <a:pt x="60643" y="2010163"/>
                  </a:lnTo>
                  <a:lnTo>
                    <a:pt x="52070" y="1963822"/>
                  </a:lnTo>
                  <a:lnTo>
                    <a:pt x="44133" y="1918116"/>
                  </a:lnTo>
                  <a:lnTo>
                    <a:pt x="36830" y="1873997"/>
                  </a:lnTo>
                  <a:lnTo>
                    <a:pt x="30163" y="1830830"/>
                  </a:lnTo>
                  <a:lnTo>
                    <a:pt x="24130" y="1788933"/>
                  </a:lnTo>
                  <a:lnTo>
                    <a:pt x="19050" y="1747988"/>
                  </a:lnTo>
                  <a:lnTo>
                    <a:pt x="14288" y="1708630"/>
                  </a:lnTo>
                  <a:lnTo>
                    <a:pt x="10478" y="1669589"/>
                  </a:lnTo>
                  <a:lnTo>
                    <a:pt x="7303" y="1632135"/>
                  </a:lnTo>
                  <a:lnTo>
                    <a:pt x="4763" y="1595634"/>
                  </a:lnTo>
                  <a:lnTo>
                    <a:pt x="2858" y="1560084"/>
                  </a:lnTo>
                  <a:lnTo>
                    <a:pt x="1270" y="1525487"/>
                  </a:lnTo>
                  <a:lnTo>
                    <a:pt x="318" y="1491843"/>
                  </a:lnTo>
                  <a:lnTo>
                    <a:pt x="0" y="1459467"/>
                  </a:lnTo>
                  <a:lnTo>
                    <a:pt x="0" y="1439153"/>
                  </a:lnTo>
                  <a:lnTo>
                    <a:pt x="318" y="1418840"/>
                  </a:lnTo>
                  <a:lnTo>
                    <a:pt x="1270" y="1399161"/>
                  </a:lnTo>
                  <a:lnTo>
                    <a:pt x="1905" y="1380116"/>
                  </a:lnTo>
                  <a:lnTo>
                    <a:pt x="2858" y="1360755"/>
                  </a:lnTo>
                  <a:lnTo>
                    <a:pt x="4128" y="1342028"/>
                  </a:lnTo>
                  <a:lnTo>
                    <a:pt x="5398" y="1323936"/>
                  </a:lnTo>
                  <a:lnTo>
                    <a:pt x="6985" y="1305844"/>
                  </a:lnTo>
                  <a:lnTo>
                    <a:pt x="9208" y="1288704"/>
                  </a:lnTo>
                  <a:lnTo>
                    <a:pt x="11113" y="1271247"/>
                  </a:lnTo>
                  <a:lnTo>
                    <a:pt x="13335" y="1254424"/>
                  </a:lnTo>
                  <a:lnTo>
                    <a:pt x="15875" y="1237919"/>
                  </a:lnTo>
                  <a:lnTo>
                    <a:pt x="18415" y="1221414"/>
                  </a:lnTo>
                  <a:lnTo>
                    <a:pt x="21273" y="1205861"/>
                  </a:lnTo>
                  <a:lnTo>
                    <a:pt x="24448" y="1190309"/>
                  </a:lnTo>
                  <a:lnTo>
                    <a:pt x="27623" y="1175073"/>
                  </a:lnTo>
                  <a:lnTo>
                    <a:pt x="31115" y="1160155"/>
                  </a:lnTo>
                  <a:lnTo>
                    <a:pt x="34608" y="1145555"/>
                  </a:lnTo>
                  <a:lnTo>
                    <a:pt x="38418" y="1131272"/>
                  </a:lnTo>
                  <a:lnTo>
                    <a:pt x="42228" y="1117306"/>
                  </a:lnTo>
                  <a:lnTo>
                    <a:pt x="46355" y="1103657"/>
                  </a:lnTo>
                  <a:lnTo>
                    <a:pt x="50483" y="1090326"/>
                  </a:lnTo>
                  <a:lnTo>
                    <a:pt x="55245" y="1077313"/>
                  </a:lnTo>
                  <a:lnTo>
                    <a:pt x="59690" y="1064617"/>
                  </a:lnTo>
                  <a:lnTo>
                    <a:pt x="64453" y="1052238"/>
                  </a:lnTo>
                  <a:lnTo>
                    <a:pt x="69533" y="1039859"/>
                  </a:lnTo>
                  <a:lnTo>
                    <a:pt x="74613" y="1027798"/>
                  </a:lnTo>
                  <a:lnTo>
                    <a:pt x="80010" y="1016689"/>
                  </a:lnTo>
                  <a:lnTo>
                    <a:pt x="85090" y="1004945"/>
                  </a:lnTo>
                  <a:lnTo>
                    <a:pt x="90805" y="994153"/>
                  </a:lnTo>
                  <a:lnTo>
                    <a:pt x="96520" y="983044"/>
                  </a:lnTo>
                  <a:lnTo>
                    <a:pt x="102553" y="972887"/>
                  </a:lnTo>
                  <a:lnTo>
                    <a:pt x="108585" y="962413"/>
                  </a:lnTo>
                  <a:lnTo>
                    <a:pt x="114300" y="952573"/>
                  </a:lnTo>
                  <a:lnTo>
                    <a:pt x="120650" y="942416"/>
                  </a:lnTo>
                  <a:lnTo>
                    <a:pt x="127000" y="933211"/>
                  </a:lnTo>
                  <a:lnTo>
                    <a:pt x="133668" y="924324"/>
                  </a:lnTo>
                  <a:lnTo>
                    <a:pt x="140335" y="915119"/>
                  </a:lnTo>
                  <a:lnTo>
                    <a:pt x="147003" y="906549"/>
                  </a:lnTo>
                  <a:lnTo>
                    <a:pt x="153988" y="898297"/>
                  </a:lnTo>
                  <a:lnTo>
                    <a:pt x="160973" y="890362"/>
                  </a:lnTo>
                  <a:lnTo>
                    <a:pt x="167958" y="882744"/>
                  </a:lnTo>
                  <a:lnTo>
                    <a:pt x="175260" y="875126"/>
                  </a:lnTo>
                  <a:lnTo>
                    <a:pt x="182245" y="867826"/>
                  </a:lnTo>
                  <a:lnTo>
                    <a:pt x="189548" y="860843"/>
                  </a:lnTo>
                  <a:lnTo>
                    <a:pt x="196850" y="854178"/>
                  </a:lnTo>
                  <a:lnTo>
                    <a:pt x="204153" y="847830"/>
                  </a:lnTo>
                  <a:lnTo>
                    <a:pt x="211773" y="841482"/>
                  </a:lnTo>
                  <a:lnTo>
                    <a:pt x="219075" y="835451"/>
                  </a:lnTo>
                  <a:lnTo>
                    <a:pt x="226695" y="829738"/>
                  </a:lnTo>
                  <a:lnTo>
                    <a:pt x="233998" y="824342"/>
                  </a:lnTo>
                  <a:lnTo>
                    <a:pt x="241618" y="819263"/>
                  </a:lnTo>
                  <a:lnTo>
                    <a:pt x="249238" y="814185"/>
                  </a:lnTo>
                  <a:lnTo>
                    <a:pt x="256540" y="809741"/>
                  </a:lnTo>
                  <a:lnTo>
                    <a:pt x="271463" y="800536"/>
                  </a:lnTo>
                  <a:lnTo>
                    <a:pt x="286385" y="792919"/>
                  </a:lnTo>
                  <a:lnTo>
                    <a:pt x="301625" y="785936"/>
                  </a:lnTo>
                  <a:lnTo>
                    <a:pt x="315913" y="779905"/>
                  </a:lnTo>
                  <a:lnTo>
                    <a:pt x="330200" y="774827"/>
                  </a:lnTo>
                  <a:lnTo>
                    <a:pt x="339408" y="771653"/>
                  </a:lnTo>
                  <a:lnTo>
                    <a:pt x="348298" y="768796"/>
                  </a:lnTo>
                  <a:lnTo>
                    <a:pt x="357188" y="766574"/>
                  </a:lnTo>
                  <a:lnTo>
                    <a:pt x="366078" y="764035"/>
                  </a:lnTo>
                  <a:lnTo>
                    <a:pt x="374650" y="762131"/>
                  </a:lnTo>
                  <a:lnTo>
                    <a:pt x="382905" y="760544"/>
                  </a:lnTo>
                  <a:lnTo>
                    <a:pt x="398463" y="757687"/>
                  </a:lnTo>
                  <a:lnTo>
                    <a:pt x="413385" y="755782"/>
                  </a:lnTo>
                  <a:lnTo>
                    <a:pt x="427038" y="754830"/>
                  </a:lnTo>
                  <a:lnTo>
                    <a:pt x="439420" y="754195"/>
                  </a:lnTo>
                  <a:lnTo>
                    <a:pt x="450215" y="753878"/>
                  </a:lnTo>
                  <a:lnTo>
                    <a:pt x="456883" y="753878"/>
                  </a:lnTo>
                  <a:lnTo>
                    <a:pt x="463868" y="753243"/>
                  </a:lnTo>
                  <a:lnTo>
                    <a:pt x="470853" y="752926"/>
                  </a:lnTo>
                  <a:lnTo>
                    <a:pt x="1032828" y="752926"/>
                  </a:lnTo>
                  <a:lnTo>
                    <a:pt x="1039178" y="751339"/>
                  </a:lnTo>
                  <a:lnTo>
                    <a:pt x="1052513" y="747847"/>
                  </a:lnTo>
                  <a:lnTo>
                    <a:pt x="1068388" y="743404"/>
                  </a:lnTo>
                  <a:lnTo>
                    <a:pt x="1086168" y="738643"/>
                  </a:lnTo>
                  <a:lnTo>
                    <a:pt x="1105218" y="732612"/>
                  </a:lnTo>
                  <a:lnTo>
                    <a:pt x="1125855" y="726264"/>
                  </a:lnTo>
                  <a:lnTo>
                    <a:pt x="1147128" y="718646"/>
                  </a:lnTo>
                  <a:lnTo>
                    <a:pt x="1168718" y="710711"/>
                  </a:lnTo>
                  <a:lnTo>
                    <a:pt x="1190308" y="701506"/>
                  </a:lnTo>
                  <a:lnTo>
                    <a:pt x="1211898" y="692302"/>
                  </a:lnTo>
                  <a:lnTo>
                    <a:pt x="1222058" y="687223"/>
                  </a:lnTo>
                  <a:lnTo>
                    <a:pt x="1232535" y="682462"/>
                  </a:lnTo>
                  <a:lnTo>
                    <a:pt x="1242060" y="677066"/>
                  </a:lnTo>
                  <a:lnTo>
                    <a:pt x="1251585" y="671670"/>
                  </a:lnTo>
                  <a:lnTo>
                    <a:pt x="1261110" y="666592"/>
                  </a:lnTo>
                  <a:lnTo>
                    <a:pt x="1269683" y="661196"/>
                  </a:lnTo>
                  <a:lnTo>
                    <a:pt x="1280478" y="653896"/>
                  </a:lnTo>
                  <a:lnTo>
                    <a:pt x="1290638" y="646913"/>
                  </a:lnTo>
                  <a:lnTo>
                    <a:pt x="1299210" y="639930"/>
                  </a:lnTo>
                  <a:lnTo>
                    <a:pt x="1306513" y="633264"/>
                  </a:lnTo>
                  <a:lnTo>
                    <a:pt x="1312863" y="627234"/>
                  </a:lnTo>
                  <a:lnTo>
                    <a:pt x="1317625" y="621520"/>
                  </a:lnTo>
                  <a:lnTo>
                    <a:pt x="1321435" y="617077"/>
                  </a:lnTo>
                  <a:lnTo>
                    <a:pt x="1323340" y="612951"/>
                  </a:lnTo>
                  <a:lnTo>
                    <a:pt x="1324928" y="610094"/>
                  </a:lnTo>
                  <a:lnTo>
                    <a:pt x="1325880" y="608190"/>
                  </a:lnTo>
                  <a:lnTo>
                    <a:pt x="1325880" y="606920"/>
                  </a:lnTo>
                  <a:lnTo>
                    <a:pt x="1325880" y="605650"/>
                  </a:lnTo>
                  <a:lnTo>
                    <a:pt x="1324928" y="602794"/>
                  </a:lnTo>
                  <a:lnTo>
                    <a:pt x="1324293" y="600254"/>
                  </a:lnTo>
                  <a:lnTo>
                    <a:pt x="1323023" y="597398"/>
                  </a:lnTo>
                  <a:lnTo>
                    <a:pt x="1321435" y="593589"/>
                  </a:lnTo>
                  <a:lnTo>
                    <a:pt x="1319213" y="589463"/>
                  </a:lnTo>
                  <a:lnTo>
                    <a:pt x="1315720" y="584384"/>
                  </a:lnTo>
                  <a:lnTo>
                    <a:pt x="1312228" y="578354"/>
                  </a:lnTo>
                  <a:lnTo>
                    <a:pt x="1307148" y="572005"/>
                  </a:lnTo>
                  <a:lnTo>
                    <a:pt x="1301433" y="565340"/>
                  </a:lnTo>
                  <a:lnTo>
                    <a:pt x="1294448" y="557722"/>
                  </a:lnTo>
                  <a:lnTo>
                    <a:pt x="1286828" y="549787"/>
                  </a:lnTo>
                  <a:lnTo>
                    <a:pt x="1278255" y="541535"/>
                  </a:lnTo>
                  <a:lnTo>
                    <a:pt x="1268413" y="532647"/>
                  </a:lnTo>
                  <a:lnTo>
                    <a:pt x="1253808" y="520269"/>
                  </a:lnTo>
                  <a:lnTo>
                    <a:pt x="1237298" y="507572"/>
                  </a:lnTo>
                  <a:lnTo>
                    <a:pt x="1218883" y="493924"/>
                  </a:lnTo>
                  <a:lnTo>
                    <a:pt x="1198563" y="480276"/>
                  </a:lnTo>
                  <a:lnTo>
                    <a:pt x="1176020" y="465675"/>
                  </a:lnTo>
                  <a:lnTo>
                    <a:pt x="1151573" y="451074"/>
                  </a:lnTo>
                  <a:lnTo>
                    <a:pt x="1125220" y="435522"/>
                  </a:lnTo>
                  <a:lnTo>
                    <a:pt x="1096328" y="419969"/>
                  </a:lnTo>
                  <a:lnTo>
                    <a:pt x="1097915" y="414256"/>
                  </a:lnTo>
                  <a:lnTo>
                    <a:pt x="1099185" y="408860"/>
                  </a:lnTo>
                  <a:lnTo>
                    <a:pt x="1101090" y="400290"/>
                  </a:lnTo>
                  <a:lnTo>
                    <a:pt x="1102678" y="391720"/>
                  </a:lnTo>
                  <a:lnTo>
                    <a:pt x="1104583" y="382833"/>
                  </a:lnTo>
                  <a:lnTo>
                    <a:pt x="1105535" y="373945"/>
                  </a:lnTo>
                  <a:lnTo>
                    <a:pt x="1106488" y="365375"/>
                  </a:lnTo>
                  <a:lnTo>
                    <a:pt x="1107440" y="356805"/>
                  </a:lnTo>
                  <a:lnTo>
                    <a:pt x="1108075" y="348236"/>
                  </a:lnTo>
                  <a:lnTo>
                    <a:pt x="1108393" y="339666"/>
                  </a:lnTo>
                  <a:lnTo>
                    <a:pt x="1108710" y="330778"/>
                  </a:lnTo>
                  <a:lnTo>
                    <a:pt x="1108710" y="322208"/>
                  </a:lnTo>
                  <a:lnTo>
                    <a:pt x="1108393" y="313639"/>
                  </a:lnTo>
                  <a:lnTo>
                    <a:pt x="1107758" y="305069"/>
                  </a:lnTo>
                  <a:lnTo>
                    <a:pt x="1107440" y="296499"/>
                  </a:lnTo>
                  <a:lnTo>
                    <a:pt x="1106488" y="287611"/>
                  </a:lnTo>
                  <a:lnTo>
                    <a:pt x="1105535" y="279041"/>
                  </a:lnTo>
                  <a:lnTo>
                    <a:pt x="1104265" y="270472"/>
                  </a:lnTo>
                  <a:lnTo>
                    <a:pt x="1102360" y="262219"/>
                  </a:lnTo>
                  <a:lnTo>
                    <a:pt x="1100773" y="253649"/>
                  </a:lnTo>
                  <a:lnTo>
                    <a:pt x="1098868" y="245079"/>
                  </a:lnTo>
                  <a:lnTo>
                    <a:pt x="1096963" y="236827"/>
                  </a:lnTo>
                  <a:lnTo>
                    <a:pt x="1094423" y="228574"/>
                  </a:lnTo>
                  <a:lnTo>
                    <a:pt x="1091883" y="220322"/>
                  </a:lnTo>
                  <a:lnTo>
                    <a:pt x="1089343" y="212069"/>
                  </a:lnTo>
                  <a:lnTo>
                    <a:pt x="1086168" y="204134"/>
                  </a:lnTo>
                  <a:lnTo>
                    <a:pt x="1083310" y="195564"/>
                  </a:lnTo>
                  <a:lnTo>
                    <a:pt x="1079818" y="187629"/>
                  </a:lnTo>
                  <a:lnTo>
                    <a:pt x="1076325" y="179694"/>
                  </a:lnTo>
                  <a:lnTo>
                    <a:pt x="1072515" y="171759"/>
                  </a:lnTo>
                  <a:lnTo>
                    <a:pt x="1068705" y="164141"/>
                  </a:lnTo>
                  <a:lnTo>
                    <a:pt x="1064578" y="156523"/>
                  </a:lnTo>
                  <a:lnTo>
                    <a:pt x="1059815" y="148588"/>
                  </a:lnTo>
                  <a:lnTo>
                    <a:pt x="1055688" y="141288"/>
                  </a:lnTo>
                  <a:close/>
                  <a:moveTo>
                    <a:pt x="743895" y="0"/>
                  </a:moveTo>
                  <a:lnTo>
                    <a:pt x="752158" y="0"/>
                  </a:lnTo>
                  <a:lnTo>
                    <a:pt x="760421" y="0"/>
                  </a:lnTo>
                  <a:lnTo>
                    <a:pt x="768366" y="318"/>
                  </a:lnTo>
                  <a:lnTo>
                    <a:pt x="776629" y="636"/>
                  </a:lnTo>
                  <a:lnTo>
                    <a:pt x="784892" y="1589"/>
                  </a:lnTo>
                  <a:lnTo>
                    <a:pt x="792837" y="2543"/>
                  </a:lnTo>
                  <a:lnTo>
                    <a:pt x="801100" y="3814"/>
                  </a:lnTo>
                  <a:lnTo>
                    <a:pt x="809681" y="5085"/>
                  </a:lnTo>
                  <a:lnTo>
                    <a:pt x="817944" y="6674"/>
                  </a:lnTo>
                  <a:lnTo>
                    <a:pt x="826207" y="8263"/>
                  </a:lnTo>
                  <a:lnTo>
                    <a:pt x="840191" y="12077"/>
                  </a:lnTo>
                  <a:lnTo>
                    <a:pt x="853857" y="16208"/>
                  </a:lnTo>
                  <a:lnTo>
                    <a:pt x="867204" y="20975"/>
                  </a:lnTo>
                  <a:lnTo>
                    <a:pt x="880235" y="26378"/>
                  </a:lnTo>
                  <a:lnTo>
                    <a:pt x="892947" y="31781"/>
                  </a:lnTo>
                  <a:lnTo>
                    <a:pt x="905341" y="38137"/>
                  </a:lnTo>
                  <a:lnTo>
                    <a:pt x="917736" y="44811"/>
                  </a:lnTo>
                  <a:lnTo>
                    <a:pt x="929177" y="52121"/>
                  </a:lnTo>
                  <a:lnTo>
                    <a:pt x="940618" y="59748"/>
                  </a:lnTo>
                  <a:lnTo>
                    <a:pt x="951424" y="68011"/>
                  </a:lnTo>
                  <a:lnTo>
                    <a:pt x="962229" y="76592"/>
                  </a:lnTo>
                  <a:lnTo>
                    <a:pt x="972399" y="85490"/>
                  </a:lnTo>
                  <a:lnTo>
                    <a:pt x="982251" y="94707"/>
                  </a:lnTo>
                  <a:lnTo>
                    <a:pt x="991785" y="104559"/>
                  </a:lnTo>
                  <a:lnTo>
                    <a:pt x="1000684" y="114729"/>
                  </a:lnTo>
                  <a:lnTo>
                    <a:pt x="1008947" y="125216"/>
                  </a:lnTo>
                  <a:lnTo>
                    <a:pt x="1014667" y="132208"/>
                  </a:lnTo>
                  <a:lnTo>
                    <a:pt x="1020070" y="139518"/>
                  </a:lnTo>
                  <a:lnTo>
                    <a:pt x="1025155" y="147145"/>
                  </a:lnTo>
                  <a:lnTo>
                    <a:pt x="1029604" y="154455"/>
                  </a:lnTo>
                  <a:lnTo>
                    <a:pt x="1034371" y="162400"/>
                  </a:lnTo>
                  <a:lnTo>
                    <a:pt x="1039139" y="170027"/>
                  </a:lnTo>
                  <a:lnTo>
                    <a:pt x="1043270" y="177973"/>
                  </a:lnTo>
                  <a:lnTo>
                    <a:pt x="1047402" y="185918"/>
                  </a:lnTo>
                  <a:lnTo>
                    <a:pt x="1050897" y="194181"/>
                  </a:lnTo>
                  <a:lnTo>
                    <a:pt x="1054711" y="202444"/>
                  </a:lnTo>
                  <a:lnTo>
                    <a:pt x="1057889" y="211025"/>
                  </a:lnTo>
                  <a:lnTo>
                    <a:pt x="1061067" y="219288"/>
                  </a:lnTo>
                  <a:lnTo>
                    <a:pt x="1063928" y="227868"/>
                  </a:lnTo>
                  <a:lnTo>
                    <a:pt x="1066470" y="236449"/>
                  </a:lnTo>
                  <a:lnTo>
                    <a:pt x="1069013" y="245030"/>
                  </a:lnTo>
                  <a:lnTo>
                    <a:pt x="1071237" y="254247"/>
                  </a:lnTo>
                  <a:lnTo>
                    <a:pt x="1072826" y="263145"/>
                  </a:lnTo>
                  <a:lnTo>
                    <a:pt x="1074733" y="271726"/>
                  </a:lnTo>
                  <a:lnTo>
                    <a:pt x="1076322" y="280942"/>
                  </a:lnTo>
                  <a:lnTo>
                    <a:pt x="1077276" y="290159"/>
                  </a:lnTo>
                  <a:lnTo>
                    <a:pt x="1078229" y="299057"/>
                  </a:lnTo>
                  <a:lnTo>
                    <a:pt x="1078865" y="308274"/>
                  </a:lnTo>
                  <a:lnTo>
                    <a:pt x="1079182" y="317808"/>
                  </a:lnTo>
                  <a:lnTo>
                    <a:pt x="1079500" y="327025"/>
                  </a:lnTo>
                  <a:lnTo>
                    <a:pt x="1079182" y="336241"/>
                  </a:lnTo>
                  <a:lnTo>
                    <a:pt x="1078865" y="345457"/>
                  </a:lnTo>
                  <a:lnTo>
                    <a:pt x="1078229" y="354992"/>
                  </a:lnTo>
                  <a:lnTo>
                    <a:pt x="1077593" y="364208"/>
                  </a:lnTo>
                  <a:lnTo>
                    <a:pt x="1076322" y="373742"/>
                  </a:lnTo>
                  <a:lnTo>
                    <a:pt x="1074733" y="383277"/>
                  </a:lnTo>
                  <a:lnTo>
                    <a:pt x="1072826" y="392493"/>
                  </a:lnTo>
                  <a:lnTo>
                    <a:pt x="1070919" y="402027"/>
                  </a:lnTo>
                  <a:lnTo>
                    <a:pt x="1069966" y="405841"/>
                  </a:lnTo>
                  <a:lnTo>
                    <a:pt x="1068059" y="414104"/>
                  </a:lnTo>
                  <a:lnTo>
                    <a:pt x="1065517" y="422049"/>
                  </a:lnTo>
                  <a:lnTo>
                    <a:pt x="1062974" y="429994"/>
                  </a:lnTo>
                  <a:lnTo>
                    <a:pt x="1060432" y="437622"/>
                  </a:lnTo>
                  <a:lnTo>
                    <a:pt x="1057571" y="445249"/>
                  </a:lnTo>
                  <a:lnTo>
                    <a:pt x="1054711" y="453194"/>
                  </a:lnTo>
                  <a:lnTo>
                    <a:pt x="1051215" y="460822"/>
                  </a:lnTo>
                  <a:lnTo>
                    <a:pt x="1048037" y="468131"/>
                  </a:lnTo>
                  <a:lnTo>
                    <a:pt x="1044224" y="475441"/>
                  </a:lnTo>
                  <a:lnTo>
                    <a:pt x="1040728" y="482433"/>
                  </a:lnTo>
                  <a:lnTo>
                    <a:pt x="1032782" y="496416"/>
                  </a:lnTo>
                  <a:lnTo>
                    <a:pt x="1024519" y="510082"/>
                  </a:lnTo>
                  <a:lnTo>
                    <a:pt x="1014985" y="522794"/>
                  </a:lnTo>
                  <a:lnTo>
                    <a:pt x="1005451" y="535189"/>
                  </a:lnTo>
                  <a:lnTo>
                    <a:pt x="994963" y="547266"/>
                  </a:lnTo>
                  <a:lnTo>
                    <a:pt x="984476" y="558389"/>
                  </a:lnTo>
                  <a:lnTo>
                    <a:pt x="973035" y="569512"/>
                  </a:lnTo>
                  <a:lnTo>
                    <a:pt x="961276" y="579682"/>
                  </a:lnTo>
                  <a:lnTo>
                    <a:pt x="949199" y="589534"/>
                  </a:lnTo>
                  <a:lnTo>
                    <a:pt x="936169" y="598433"/>
                  </a:lnTo>
                  <a:lnTo>
                    <a:pt x="923139" y="607013"/>
                  </a:lnTo>
                  <a:lnTo>
                    <a:pt x="909473" y="614959"/>
                  </a:lnTo>
                  <a:lnTo>
                    <a:pt x="896125" y="621950"/>
                  </a:lnTo>
                  <a:lnTo>
                    <a:pt x="881824" y="628624"/>
                  </a:lnTo>
                  <a:lnTo>
                    <a:pt x="867204" y="634663"/>
                  </a:lnTo>
                  <a:lnTo>
                    <a:pt x="852585" y="639748"/>
                  </a:lnTo>
                  <a:lnTo>
                    <a:pt x="837331" y="644197"/>
                  </a:lnTo>
                  <a:lnTo>
                    <a:pt x="822076" y="648011"/>
                  </a:lnTo>
                  <a:lnTo>
                    <a:pt x="806503" y="650871"/>
                  </a:lnTo>
                  <a:lnTo>
                    <a:pt x="790931" y="653413"/>
                  </a:lnTo>
                  <a:lnTo>
                    <a:pt x="775040" y="655002"/>
                  </a:lnTo>
                  <a:lnTo>
                    <a:pt x="758832" y="655638"/>
                  </a:lnTo>
                  <a:lnTo>
                    <a:pt x="750887" y="655638"/>
                  </a:lnTo>
                  <a:lnTo>
                    <a:pt x="742624" y="655638"/>
                  </a:lnTo>
                  <a:lnTo>
                    <a:pt x="734679" y="655320"/>
                  </a:lnTo>
                  <a:lnTo>
                    <a:pt x="726415" y="654685"/>
                  </a:lnTo>
                  <a:lnTo>
                    <a:pt x="718470" y="654049"/>
                  </a:lnTo>
                  <a:lnTo>
                    <a:pt x="710207" y="653096"/>
                  </a:lnTo>
                  <a:lnTo>
                    <a:pt x="702262" y="651507"/>
                  </a:lnTo>
                  <a:lnTo>
                    <a:pt x="693681" y="650235"/>
                  </a:lnTo>
                  <a:lnTo>
                    <a:pt x="685418" y="648964"/>
                  </a:lnTo>
                  <a:lnTo>
                    <a:pt x="677473" y="647057"/>
                  </a:lnTo>
                  <a:lnTo>
                    <a:pt x="669210" y="644833"/>
                  </a:lnTo>
                  <a:lnTo>
                    <a:pt x="661265" y="642608"/>
                  </a:lnTo>
                  <a:lnTo>
                    <a:pt x="653002" y="640383"/>
                  </a:lnTo>
                  <a:lnTo>
                    <a:pt x="645374" y="637523"/>
                  </a:lnTo>
                  <a:lnTo>
                    <a:pt x="637111" y="634981"/>
                  </a:lnTo>
                  <a:lnTo>
                    <a:pt x="629484" y="632120"/>
                  </a:lnTo>
                  <a:lnTo>
                    <a:pt x="621857" y="628942"/>
                  </a:lnTo>
                  <a:lnTo>
                    <a:pt x="614547" y="625764"/>
                  </a:lnTo>
                  <a:lnTo>
                    <a:pt x="607237" y="621950"/>
                  </a:lnTo>
                  <a:lnTo>
                    <a:pt x="599928" y="618455"/>
                  </a:lnTo>
                  <a:lnTo>
                    <a:pt x="592618" y="614641"/>
                  </a:lnTo>
                  <a:lnTo>
                    <a:pt x="585627" y="610827"/>
                  </a:lnTo>
                  <a:lnTo>
                    <a:pt x="571961" y="601929"/>
                  </a:lnTo>
                  <a:lnTo>
                    <a:pt x="559248" y="593030"/>
                  </a:lnTo>
                  <a:lnTo>
                    <a:pt x="546536" y="583496"/>
                  </a:lnTo>
                  <a:lnTo>
                    <a:pt x="534142" y="573008"/>
                  </a:lnTo>
                  <a:lnTo>
                    <a:pt x="522383" y="562202"/>
                  </a:lnTo>
                  <a:lnTo>
                    <a:pt x="511577" y="550761"/>
                  </a:lnTo>
                  <a:lnTo>
                    <a:pt x="501407" y="539320"/>
                  </a:lnTo>
                  <a:lnTo>
                    <a:pt x="491238" y="526926"/>
                  </a:lnTo>
                  <a:lnTo>
                    <a:pt x="482021" y="513896"/>
                  </a:lnTo>
                  <a:lnTo>
                    <a:pt x="473440" y="500866"/>
                  </a:lnTo>
                  <a:lnTo>
                    <a:pt x="465495" y="487200"/>
                  </a:lnTo>
                  <a:lnTo>
                    <a:pt x="457868" y="473216"/>
                  </a:lnTo>
                  <a:lnTo>
                    <a:pt x="451512" y="458915"/>
                  </a:lnTo>
                  <a:lnTo>
                    <a:pt x="445473" y="444614"/>
                  </a:lnTo>
                  <a:lnTo>
                    <a:pt x="440070" y="429677"/>
                  </a:lnTo>
                  <a:lnTo>
                    <a:pt x="435621" y="414422"/>
                  </a:lnTo>
                  <a:lnTo>
                    <a:pt x="431807" y="399167"/>
                  </a:lnTo>
                  <a:lnTo>
                    <a:pt x="428629" y="383594"/>
                  </a:lnTo>
                  <a:lnTo>
                    <a:pt x="426405" y="367704"/>
                  </a:lnTo>
                  <a:lnTo>
                    <a:pt x="424816" y="351496"/>
                  </a:lnTo>
                  <a:lnTo>
                    <a:pt x="424498" y="343551"/>
                  </a:lnTo>
                  <a:lnTo>
                    <a:pt x="424180" y="335605"/>
                  </a:lnTo>
                  <a:lnTo>
                    <a:pt x="423862" y="327342"/>
                  </a:lnTo>
                  <a:lnTo>
                    <a:pt x="424180" y="319397"/>
                  </a:lnTo>
                  <a:lnTo>
                    <a:pt x="424498" y="311134"/>
                  </a:lnTo>
                  <a:lnTo>
                    <a:pt x="424816" y="303189"/>
                  </a:lnTo>
                  <a:lnTo>
                    <a:pt x="425769" y="294608"/>
                  </a:lnTo>
                  <a:lnTo>
                    <a:pt x="426405" y="286345"/>
                  </a:lnTo>
                  <a:lnTo>
                    <a:pt x="427676" y="278082"/>
                  </a:lnTo>
                  <a:lnTo>
                    <a:pt x="428947" y="269819"/>
                  </a:lnTo>
                  <a:lnTo>
                    <a:pt x="430854" y="261874"/>
                  </a:lnTo>
                  <a:lnTo>
                    <a:pt x="432443" y="253611"/>
                  </a:lnTo>
                  <a:lnTo>
                    <a:pt x="434350" y="245030"/>
                  </a:lnTo>
                  <a:lnTo>
                    <a:pt x="436892" y="237085"/>
                  </a:lnTo>
                  <a:lnTo>
                    <a:pt x="439117" y="229140"/>
                  </a:lnTo>
                  <a:lnTo>
                    <a:pt x="441659" y="221194"/>
                  </a:lnTo>
                  <a:lnTo>
                    <a:pt x="444520" y="213249"/>
                  </a:lnTo>
                  <a:lnTo>
                    <a:pt x="447380" y="205622"/>
                  </a:lnTo>
                  <a:lnTo>
                    <a:pt x="450558" y="197994"/>
                  </a:lnTo>
                  <a:lnTo>
                    <a:pt x="454054" y="190685"/>
                  </a:lnTo>
                  <a:lnTo>
                    <a:pt x="457232" y="183375"/>
                  </a:lnTo>
                  <a:lnTo>
                    <a:pt x="461046" y="176066"/>
                  </a:lnTo>
                  <a:lnTo>
                    <a:pt x="464859" y="169074"/>
                  </a:lnTo>
                  <a:lnTo>
                    <a:pt x="468991" y="161764"/>
                  </a:lnTo>
                  <a:lnTo>
                    <a:pt x="477254" y="148099"/>
                  </a:lnTo>
                  <a:lnTo>
                    <a:pt x="486470" y="135068"/>
                  </a:lnTo>
                  <a:lnTo>
                    <a:pt x="496322" y="122356"/>
                  </a:lnTo>
                  <a:lnTo>
                    <a:pt x="506492" y="109962"/>
                  </a:lnTo>
                  <a:lnTo>
                    <a:pt x="517298" y="98521"/>
                  </a:lnTo>
                  <a:lnTo>
                    <a:pt x="528421" y="87397"/>
                  </a:lnTo>
                  <a:lnTo>
                    <a:pt x="540498" y="77227"/>
                  </a:lnTo>
                  <a:lnTo>
                    <a:pt x="552892" y="67058"/>
                  </a:lnTo>
                  <a:lnTo>
                    <a:pt x="565287" y="57841"/>
                  </a:lnTo>
                  <a:lnTo>
                    <a:pt x="578635" y="49578"/>
                  </a:lnTo>
                  <a:lnTo>
                    <a:pt x="591983" y="41633"/>
                  </a:lnTo>
                  <a:lnTo>
                    <a:pt x="605966" y="34006"/>
                  </a:lnTo>
                  <a:lnTo>
                    <a:pt x="620268" y="27332"/>
                  </a:lnTo>
                  <a:lnTo>
                    <a:pt x="634887" y="21293"/>
                  </a:lnTo>
                  <a:lnTo>
                    <a:pt x="649824" y="16208"/>
                  </a:lnTo>
                  <a:lnTo>
                    <a:pt x="664761" y="11759"/>
                  </a:lnTo>
                  <a:lnTo>
                    <a:pt x="680651" y="7627"/>
                  </a:lnTo>
                  <a:lnTo>
                    <a:pt x="696224" y="4767"/>
                  </a:lnTo>
                  <a:lnTo>
                    <a:pt x="711796" y="2225"/>
                  </a:lnTo>
                  <a:lnTo>
                    <a:pt x="727687" y="636"/>
                  </a:lnTo>
                  <a:lnTo>
                    <a:pt x="735632" y="318"/>
                  </a:lnTo>
                  <a:lnTo>
                    <a:pt x="74389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3765">
                <a:defRPr/>
              </a:pPr>
              <a:endParaRPr lang="zh-CN" altLang="en-US" sz="1800" kern="0">
                <a:solidFill>
                  <a:schemeClr val="bg1"/>
                </a:solidFill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6"/>
              </p:custDataLst>
            </p:nvPr>
          </p:nvSpPr>
          <p:spPr>
            <a:xfrm>
              <a:off x="2100" y="3947"/>
              <a:ext cx="4807" cy="4942"/>
            </a:xfrm>
            <a:prstGeom prst="ellipse">
              <a:avLst/>
            </a:prstGeom>
            <a:noFill/>
            <a:ln w="15875" cap="flat" cmpd="sng" algn="ctr">
              <a:solidFill>
                <a:schemeClr val="bg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800" kern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1568506" y="1165635"/>
            <a:ext cx="2353310" cy="674370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问题导入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>
            <p:custDataLst>
              <p:tags r:id="rId2"/>
            </p:custDataLst>
          </p:nvPr>
        </p:nvSpPr>
        <p:spPr>
          <a:xfrm>
            <a:off x="6167120" y="1917700"/>
            <a:ext cx="4690110" cy="3372485"/>
          </a:xfrm>
          <a:custGeom>
            <a:avLst/>
            <a:gdLst>
              <a:gd name="connsiteX0" fmla="*/ 0 w 3267694"/>
              <a:gd name="connsiteY0" fmla="*/ 1770904 h 2057401"/>
              <a:gd name="connsiteX1" fmla="*/ 286497 w 3267694"/>
              <a:gd name="connsiteY1" fmla="*/ 2057401 h 2057401"/>
              <a:gd name="connsiteX2" fmla="*/ 0 w 3267694"/>
              <a:gd name="connsiteY2" fmla="*/ 2057401 h 2057401"/>
              <a:gd name="connsiteX3" fmla="*/ 0 w 3267694"/>
              <a:gd name="connsiteY3" fmla="*/ 0 h 2057401"/>
              <a:gd name="connsiteX4" fmla="*/ 3267694 w 3267694"/>
              <a:gd name="connsiteY4" fmla="*/ 0 h 2057401"/>
              <a:gd name="connsiteX5" fmla="*/ 3267694 w 3267694"/>
              <a:gd name="connsiteY5" fmla="*/ 2057401 h 2057401"/>
              <a:gd name="connsiteX6" fmla="*/ 703447 w 3267694"/>
              <a:gd name="connsiteY6" fmla="*/ 2057401 h 2057401"/>
              <a:gd name="connsiteX7" fmla="*/ 0 w 3267694"/>
              <a:gd name="connsiteY7" fmla="*/ 1353955 h 20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7694" h="2057401">
                <a:moveTo>
                  <a:pt x="0" y="1770904"/>
                </a:moveTo>
                <a:lnTo>
                  <a:pt x="286497" y="2057401"/>
                </a:lnTo>
                <a:lnTo>
                  <a:pt x="0" y="2057401"/>
                </a:lnTo>
                <a:close/>
                <a:moveTo>
                  <a:pt x="0" y="0"/>
                </a:moveTo>
                <a:lnTo>
                  <a:pt x="3267694" y="0"/>
                </a:lnTo>
                <a:lnTo>
                  <a:pt x="3267694" y="2057401"/>
                </a:lnTo>
                <a:lnTo>
                  <a:pt x="703447" y="2057401"/>
                </a:lnTo>
                <a:lnTo>
                  <a:pt x="0" y="1353955"/>
                </a:lnTo>
                <a:close/>
              </a:path>
            </a:pathLst>
          </a:cu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18900000" scaled="1"/>
            <a:tileRect/>
          </a:gradFill>
          <a:ln w="12700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6638290" y="2926080"/>
            <a:ext cx="378968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8" name="文本框 26"/>
          <p:cNvSpPr txBox="1"/>
          <p:nvPr/>
        </p:nvSpPr>
        <p:spPr>
          <a:xfrm>
            <a:off x="6527800" y="2060575"/>
            <a:ext cx="37922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defRPr/>
            </a:pPr>
            <a:r>
              <a:rPr lang="zh-CN" altLang="en-US" sz="24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简笔画的色彩</a:t>
            </a:r>
          </a:p>
          <a:p>
            <a:pPr defTabSz="913765">
              <a:defRPr/>
            </a:pPr>
            <a:r>
              <a:rPr lang="zh-CN" altLang="en-US" sz="24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24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——色彩的协调与</a:t>
            </a:r>
            <a:r>
              <a:rPr lang="zh-CN" altLang="en-US" sz="24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对比</a:t>
            </a:r>
          </a:p>
        </p:txBody>
      </p:sp>
      <p:sp>
        <p:nvSpPr>
          <p:cNvPr id="29" name="矩形 28"/>
          <p:cNvSpPr/>
          <p:nvPr/>
        </p:nvSpPr>
        <p:spPr>
          <a:xfrm>
            <a:off x="6714490" y="3554730"/>
            <a:ext cx="3834765" cy="4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endParaRPr lang="zh-CN" altLang="en-US" sz="15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63690" y="2853055"/>
            <a:ext cx="3773170" cy="21463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1、认识固有色、</a:t>
            </a:r>
            <a:r>
              <a:rPr lang="en-US" altLang="zh-CN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2、无彩色、</a:t>
            </a:r>
          </a:p>
          <a:p>
            <a:pPr algn="just" defTabSz="913765">
              <a:lnSpc>
                <a:spcPct val="150000"/>
              </a:lnSpc>
              <a:defRPr/>
            </a:pPr>
            <a:r>
              <a:rPr lang="en-US" altLang="zh-CN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3、有彩色、</a:t>
            </a:r>
            <a:r>
              <a:rPr lang="en-US" altLang="zh-CN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4、同类色、</a:t>
            </a:r>
          </a:p>
          <a:p>
            <a:pPr algn="just" defTabSz="913765">
              <a:lnSpc>
                <a:spcPct val="150000"/>
              </a:lnSpc>
              <a:defRPr/>
            </a:pPr>
            <a:r>
              <a:rPr lang="en-US" altLang="zh-CN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5、邻近色、</a:t>
            </a:r>
            <a:r>
              <a:rPr lang="en-US" altLang="zh-CN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6、类似色、</a:t>
            </a:r>
          </a:p>
          <a:p>
            <a:pPr algn="just" defTabSz="913765">
              <a:lnSpc>
                <a:spcPct val="150000"/>
              </a:lnSpc>
              <a:defRPr/>
            </a:pPr>
            <a:r>
              <a:rPr lang="en-US" altLang="zh-CN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7、对比色、</a:t>
            </a:r>
            <a:r>
              <a:rPr lang="en-US" altLang="zh-CN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8、冷暖色、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568450" y="316230"/>
            <a:ext cx="2353310" cy="1524000"/>
            <a:chOff x="2470" y="498"/>
            <a:chExt cx="3706" cy="2400"/>
          </a:xfrm>
        </p:grpSpPr>
        <p:sp>
          <p:nvSpPr>
            <p:cNvPr id="2" name="矩形 1"/>
            <p:cNvSpPr/>
            <p:nvPr/>
          </p:nvSpPr>
          <p:spPr>
            <a:xfrm>
              <a:off x="2487" y="498"/>
              <a:ext cx="3582" cy="1159"/>
            </a:xfrm>
            <a:prstGeom prst="rect">
              <a:avLst/>
            </a:prstGeom>
          </p:spPr>
          <p:txBody>
            <a:bodyPr wrap="none" lIns="121850" tIns="60924" rIns="121850" bIns="60924">
              <a:spAutoFit/>
            </a:bodyPr>
            <a:lstStyle/>
            <a:p>
              <a:pPr algn="l"/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任务准备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7"/>
              </p:custDataLst>
            </p:nvPr>
          </p:nvSpPr>
          <p:spPr>
            <a:xfrm>
              <a:off x="2470" y="1836"/>
              <a:ext cx="3706" cy="1062"/>
            </a:xfrm>
            <a:prstGeom prst="rect">
              <a:avLst/>
            </a:prstGeom>
          </p:spPr>
          <p:txBody>
            <a:bodyPr wrap="none" lIns="121850" tIns="60924" rIns="121850" bIns="60924">
              <a:spAutoFit/>
            </a:bodyPr>
            <a:lstStyle/>
            <a:p>
              <a:pPr algn="l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问题导入</a:t>
              </a:r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3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98195" y="1850390"/>
            <a:ext cx="4775835" cy="3409950"/>
            <a:chOff x="3073918" y="203757"/>
            <a:chExt cx="1017887" cy="491907"/>
          </a:xfrm>
        </p:grpSpPr>
        <p:sp>
          <p:nvSpPr>
            <p:cNvPr id="36" name="任意多边形 82"/>
            <p:cNvSpPr/>
            <p:nvPr>
              <p:custDataLst>
                <p:tags r:id="rId5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任意多边形 83"/>
            <p:cNvSpPr/>
            <p:nvPr>
              <p:custDataLst>
                <p:tags r:id="rId6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073742860" name="图片 3" descr="7848b287163346489e432aac4e6c27b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313815" y="2047240"/>
            <a:ext cx="3905250" cy="31883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4e94153b-44b8-437b-9611-4579c73e30d6"/>
  <p:tag name="COMMONDATA" val="eyJoZGlkIjoiNmNkNTVmZGM3ZGE1NmM0ZjUxN2QzNWRkOWZjNThjMDYifQ=="/>
  <p:tag name="commondata" val="eyJoZGlkIjoiYWEwZDhkODExZTZmMjU2MDllOGYzMWJlY2MwYjUyMD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202916"/>
  <p:tag name="MH_LIBRARY" val="GRAPHIC"/>
  <p:tag name="MH_ORDER" val="TextBox 11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202916"/>
  <p:tag name="MH_LIBRARY" val="GRAPHIC"/>
  <p:tag name="MH_ORDER" val="Oval 5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0545"/>
  <p:tag name="KSO_WM_SPECIAL_SOURCE" val="bdnul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202916"/>
  <p:tag name="MH_LIBRARY" val="GRAPHIC"/>
  <p:tag name="MH_ORDER" val="TextBox 11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202916"/>
  <p:tag name="MH_LIBRARY" val="GRAPHIC"/>
  <p:tag name="MH_ORDER" val="Oval 5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d5699c1-2c32-457f-b132-31a999827f6d}"/>
  <p:tag name="TABLE_ENDDRAG_ORIGIN_RECT" val="228*208"/>
  <p:tag name="TABLE_ENDDRAG_RECT" val="431*224*228*208"/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202916"/>
  <p:tag name="MH_LIBRARY" val="GRAPHIC"/>
  <p:tag name="MH_ORDER" val="TextBox 11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6"/>
  <p:tag name="KSO_WM_SLIDE_INDEX" val="6"/>
  <p:tag name="KSO_WM_SLIDE_ITEM_CNT" val="0"/>
  <p:tag name="KSO_WM_SLIDE_TYPE" val="text"/>
  <p:tag name="KSO_WM_BEAUTIFY_FLAG" val="#wm#"/>
  <p:tag name="KSO_WM_SPECIAL_SOURCE" val="bdnul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202916"/>
  <p:tag name="MH_LIBRARY" val="GRAPHIC"/>
  <p:tag name="MH_ORDER" val="Oval 5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202916"/>
  <p:tag name="MH_LIBRARY" val="GRAPHIC"/>
  <p:tag name="MH_ORDER" val="TextBox 11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9"/>
  <p:tag name="KSO_WM_SLIDE_INDEX" val="19"/>
  <p:tag name="KSO_WM_SLIDE_ITEM_CNT" val="0"/>
  <p:tag name="KSO_WM_SLIDE_TYPE" val="text"/>
  <p:tag name="KSO_WM_BEAUTIFY_FLAG" val="#wm#"/>
  <p:tag name="KSO_WM_SPECIAL_SOURCE" val="bdnul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0545"/>
  <p:tag name="KSO_WM_SPECIAL_SOURCE" val="bdnul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126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9"/>
  <p:tag name="KSO_WM_SLIDE_INDEX" val="19"/>
  <p:tag name="KSO_WM_SLIDE_ITEM_CNT" val="0"/>
  <p:tag name="KSO_WM_SLIDE_TYPE" val="text"/>
  <p:tag name="KSO_WM_BEAUTIFY_FLAG" val="#wm#"/>
  <p:tag name="KSO_WM_SPECIAL_SOURCE" val="bdnull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2"/>
  <p:tag name="KSO_WM_SLIDE_INDEX" val="2"/>
  <p:tag name="KSO_WM_SLIDE_ITEM_CNT" val="0"/>
  <p:tag name="KSO_WM_SLIDE_TYPE" val="text"/>
  <p:tag name="KSO_WM_BEAUTIFY_FLAG" val="#wm#"/>
  <p:tag name="KSO_WM_SPECIAL_SOURCE" val="bdnull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49"/>
  <p:tag name="KSO_WM_SLIDE_INDEX" val="49"/>
  <p:tag name="KSO_WM_SLIDE_ITEM_CNT" val="0"/>
  <p:tag name="KSO_WM_SLIDE_TYPE" val="endPage"/>
  <p:tag name="KSO_WM_BEAUTIFY_FLAG" val="#wm#"/>
  <p:tag name="KSO_WM_SPECIAL_SOURCE" val="bdnul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126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"/>
  <p:tag name="KSO_WM_SLIDE_INDEX" val="1"/>
  <p:tag name="KSO_WM_SLIDE_ITEM_CNT" val="0"/>
  <p:tag name="KSO_WM_SLIDE_TYPE" val="title"/>
  <p:tag name="KSO_WM_TEMPLATE_THUMBS_INDEX" val="1、2、3、4、6、9、12、17、19、21、26、33、38、46、49"/>
  <p:tag name="KSO_WM_BEAUTIFY_FLAG" val="#wm#"/>
  <p:tag name="KSO_WM_SLIDE_MODEL_TYPE" val="cover"/>
  <p:tag name="KSO_WM_SPECIAL_SOURCE" val="bdnul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8"/>
  <p:tag name="KSO_WM_SLIDE_INDEX" val="8"/>
  <p:tag name="KSO_WM_SLIDE_ITEM_CNT" val="0"/>
  <p:tag name="KSO_WM_SLIDE_TYPE" val="text"/>
  <p:tag name="KSO_WM_BEAUTIFY_FLAG" val="#wm#"/>
  <p:tag name="KSO_WM_SPECIAL_SOURCE" val="bdnul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3"/>
  <p:tag name="KSO_WM_SLIDE_INDEX" val="3"/>
  <p:tag name="KSO_WM_SLIDE_ITEM_CNT" val="0"/>
  <p:tag name="KSO_WM_SLIDE_TYPE" val="contents"/>
  <p:tag name="KSO_WM_BEAUTIFY_FLAG" val="#wm#"/>
  <p:tag name="KSO_WM_SPECIAL_SOURCE" val="bdnul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202916"/>
  <p:tag name="MH_LIBRARY" val="GRAPHIC"/>
  <p:tag name="MH_ORDER" val="TextBox 2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202916"/>
  <p:tag name="MH_LIBRARY" val="GRAPHIC"/>
  <p:tag name="MH_ORDER" val="Oval 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202916"/>
  <p:tag name="MH_LIBRARY" val="GRAPHIC"/>
  <p:tag name="MH_ORDER" val="Oval 5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0545"/>
  <p:tag name="KSO_WM_SPECIAL_SOURCE" val="bdnull"/>
</p:tagLst>
</file>

<file path=ppt/theme/theme1.xml><?xml version="1.0" encoding="utf-8"?>
<a:theme xmlns:a="http://schemas.openxmlformats.org/drawingml/2006/main" name="自定义设计方案">
  <a:themeElements>
    <a:clrScheme name="------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1035</Words>
  <Application>Microsoft Office PowerPoint</Application>
  <PresentationFormat>自定义</PresentationFormat>
  <Paragraphs>233</Paragraphs>
  <Slides>23</Slides>
  <Notes>23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自定义设计方案</vt:lpstr>
      <vt:lpstr>任务三  简笔画的色彩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 奇 的 衍 纸</dc:title>
  <dc:creator>Administrator</dc:creator>
  <cp:lastModifiedBy>user</cp:lastModifiedBy>
  <cp:revision>210</cp:revision>
  <dcterms:created xsi:type="dcterms:W3CDTF">2020-01-28T06:40:00Z</dcterms:created>
  <dcterms:modified xsi:type="dcterms:W3CDTF">2024-02-22T02:27:23Z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67D102DAE2BD4B1B93481D8F8A5EAC17_13</vt:lpwstr>
  </property>
</Properties>
</file>