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6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7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8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0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1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2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3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4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15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6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17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8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19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20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21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22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23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24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25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26.xml" ContentType="application/vnd.openxmlformats-officedocument.presentationml.notesSlid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27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28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29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notesSlides/notesSlide30.xml" ContentType="application/vnd.openxmlformats-officedocument.presentationml.notesSlide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31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32.xml" ContentType="application/vnd.openxmlformats-officedocument.presentationml.notesSlide+xml"/>
  <Override PartName="/ppt/tags/tag290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7" r:id="rId2"/>
    <p:sldId id="314" r:id="rId3"/>
    <p:sldId id="1212" r:id="rId4"/>
    <p:sldId id="1213" r:id="rId5"/>
    <p:sldId id="1296" r:id="rId6"/>
    <p:sldId id="1004" r:id="rId7"/>
    <p:sldId id="1318" r:id="rId8"/>
    <p:sldId id="1339" r:id="rId9"/>
    <p:sldId id="1369" r:id="rId10"/>
    <p:sldId id="1385" r:id="rId11"/>
    <p:sldId id="1386" r:id="rId12"/>
    <p:sldId id="1340" r:id="rId13"/>
    <p:sldId id="1049" r:id="rId14"/>
    <p:sldId id="1360" r:id="rId15"/>
    <p:sldId id="1048" r:id="rId16"/>
    <p:sldId id="1342" r:id="rId17"/>
    <p:sldId id="1343" r:id="rId18"/>
    <p:sldId id="1160" r:id="rId19"/>
    <p:sldId id="1272" r:id="rId20"/>
    <p:sldId id="1083" r:id="rId21"/>
    <p:sldId id="1383" r:id="rId22"/>
    <p:sldId id="1400" r:id="rId23"/>
    <p:sldId id="1402" r:id="rId24"/>
    <p:sldId id="1401" r:id="rId25"/>
    <p:sldId id="1404" r:id="rId26"/>
    <p:sldId id="1403" r:id="rId27"/>
    <p:sldId id="1405" r:id="rId28"/>
    <p:sldId id="1406" r:id="rId29"/>
    <p:sldId id="1407" r:id="rId30"/>
    <p:sldId id="1408" r:id="rId31"/>
    <p:sldId id="1409" r:id="rId32"/>
    <p:sldId id="1410" r:id="rId33"/>
    <p:sldId id="1085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63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52A"/>
    <a:srgbClr val="DDD9C4"/>
    <a:srgbClr val="33CCB5"/>
    <a:srgbClr val="78BEB9"/>
    <a:srgbClr val="4F80BD"/>
    <a:srgbClr val="1DD1CB"/>
    <a:srgbClr val="00B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33" autoAdjust="0"/>
  </p:normalViewPr>
  <p:slideViewPr>
    <p:cSldViewPr showGuides="1">
      <p:cViewPr>
        <p:scale>
          <a:sx n="62" d="100"/>
          <a:sy n="62" d="100"/>
        </p:scale>
        <p:origin x="-1070" y="-360"/>
      </p:cViewPr>
      <p:guideLst>
        <p:guide orient="horz" pos="2063"/>
        <p:guide pos="3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88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0"/>
          <a:stretch>
            <a:fillRect/>
          </a:stretch>
        </p:blipFill>
        <p:spPr>
          <a:xfrm>
            <a:off x="3171970" y="-1"/>
            <a:ext cx="2530716" cy="1279389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1" y="182360"/>
            <a:ext cx="2061493" cy="2194056"/>
          </a:xfrm>
          <a:prstGeom prst="rect">
            <a:avLst/>
          </a:prstGeom>
          <a:effectLst>
            <a:outerShdw blurRad="50800" dist="38100" dir="8100000" sx="105000" sy="105000" algn="tr" rotWithShape="0">
              <a:schemeClr val="tx1">
                <a:lumMod val="75000"/>
                <a:lumOff val="25000"/>
                <a:alpha val="24000"/>
              </a:scheme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8" y="-120846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14" y="2610327"/>
            <a:ext cx="679548" cy="10421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9" y="891651"/>
            <a:ext cx="1319482" cy="1718677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09" y="213322"/>
            <a:ext cx="1557552" cy="1657709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1366" y="2089239"/>
            <a:ext cx="679548" cy="1042177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7" y="3131417"/>
            <a:ext cx="1113265" cy="1184854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61" y="2610327"/>
            <a:ext cx="1217118" cy="1295384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8925195" y="4145358"/>
            <a:ext cx="499184" cy="469915"/>
            <a:chOff x="8925056" y="4146318"/>
            <a:chExt cx="499300" cy="47002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056" y="4237334"/>
              <a:ext cx="356108" cy="379008"/>
            </a:xfrm>
            <a:prstGeom prst="rect">
              <a:avLst/>
            </a:prstGeom>
            <a:effectLst>
              <a:outerShdw blurRad="50800" dist="38100" dir="8100000" sx="105000" sy="105000" algn="tr" rotWithShape="0">
                <a:prstClr val="black">
                  <a:alpha val="24000"/>
                </a:prstClr>
              </a:outerShdw>
            </a:effec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3110" y="4146318"/>
              <a:ext cx="321246" cy="341904"/>
            </a:xfrm>
            <a:prstGeom prst="rect">
              <a:avLst/>
            </a:prstGeom>
            <a:effectLst>
              <a:outerShdw blurRad="50800" dist="38100" dir="8100000" sx="105000" sy="105000" algn="tr" rotWithShape="0">
                <a:prstClr val="black">
                  <a:alpha val="24000"/>
                </a:prstClr>
              </a:out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7" y="1926069"/>
            <a:ext cx="1372731" cy="1461004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47292" y="1700808"/>
            <a:ext cx="7757220" cy="110258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61606" y="2819628"/>
            <a:ext cx="5328592" cy="1325730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476250"/>
            <a:ext cx="10515600" cy="5616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flipV="1">
            <a:off x="1902208" y="3360760"/>
            <a:ext cx="8688548" cy="2149370"/>
            <a:chOff x="1984438" y="866960"/>
            <a:chExt cx="8690560" cy="214986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3850" flipH="1" flipV="1">
              <a:off x="8476570" y="1154237"/>
              <a:ext cx="2198428" cy="99321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8152261" y="1043823"/>
              <a:ext cx="1389005" cy="147832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86732">
              <a:off x="6986698" y="812464"/>
              <a:ext cx="1694946" cy="180393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8860" flipH="1" flipV="1">
              <a:off x="5271058" y="1193225"/>
              <a:ext cx="2307341" cy="104241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4511030" y="1031190"/>
              <a:ext cx="1389005" cy="14783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096" y="1125538"/>
              <a:ext cx="1211710" cy="128962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4087">
              <a:off x="1984438" y="962440"/>
              <a:ext cx="1930264" cy="205438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986184" y="866760"/>
            <a:ext cx="8688548" cy="2149370"/>
            <a:chOff x="1984438" y="866960"/>
            <a:chExt cx="8690560" cy="214986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3850" flipH="1" flipV="1">
              <a:off x="8476570" y="1154237"/>
              <a:ext cx="2198428" cy="99321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8152261" y="1043823"/>
              <a:ext cx="1389005" cy="14783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86732">
              <a:off x="6986698" y="812464"/>
              <a:ext cx="1694946" cy="180393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8860" flipH="1" flipV="1">
              <a:off x="5271058" y="1193225"/>
              <a:ext cx="2307341" cy="104241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4511030" y="1031190"/>
              <a:ext cx="1389005" cy="147832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096" y="1125538"/>
              <a:ext cx="1211710" cy="128962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4087">
              <a:off x="1984438" y="962440"/>
              <a:ext cx="1930264" cy="2054388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2064485" y="1989174"/>
            <a:ext cx="8192663" cy="2640027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 cap="flat" cmpd="sng" algn="ctr">
            <a:gradFill>
              <a:gsLst>
                <a:gs pos="89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7200000" scaled="0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21850" tIns="60924" rIns="121850" bIns="60924" rtlCol="0" anchor="ctr"/>
          <a:lstStyle/>
          <a:p>
            <a:pPr algn="ctr" defTabSz="913765">
              <a:defRPr/>
            </a:pPr>
            <a:endParaRPr lang="zh-CN" altLang="en-US" sz="1900" ker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26" y="1450593"/>
            <a:ext cx="1012079" cy="107716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4988074" y="2554491"/>
            <a:ext cx="0" cy="1536170"/>
          </a:xfrm>
          <a:prstGeom prst="line">
            <a:avLst/>
          </a:prstGeom>
          <a:ln w="19050">
            <a:solidFill>
              <a:srgbClr val="78BEB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58376" y="2578362"/>
            <a:ext cx="3916413" cy="448919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78BEB9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058376" y="3127011"/>
            <a:ext cx="1454876" cy="4731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518258" y="2646878"/>
            <a:ext cx="1146319" cy="114673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27" name="椭圆 26"/>
          <p:cNvSpPr/>
          <p:nvPr/>
        </p:nvSpPr>
        <p:spPr>
          <a:xfrm flipV="1">
            <a:off x="3606462" y="2736046"/>
            <a:ext cx="995300" cy="99566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62" y="2349130"/>
            <a:ext cx="890455" cy="9477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01" y="2349130"/>
            <a:ext cx="890455" cy="947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935152" y="2160205"/>
            <a:ext cx="4321696" cy="1325563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3182516" y="3486150"/>
            <a:ext cx="5826968" cy="9509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7606-2610-4BCD-8F28-7C447E638CC8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3CF79-2692-4C7A-A355-95D02AEAAF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tags" Target="../tags/tag75.xml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tags" Target="../tags/tag76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21.png"/><Relationship Id="rId2" Type="http://schemas.openxmlformats.org/officeDocument/2006/relationships/tags" Target="../tags/tag78.xml"/><Relationship Id="rId16" Type="http://schemas.openxmlformats.org/officeDocument/2006/relationships/image" Target="../media/image34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0.png"/><Relationship Id="rId5" Type="http://schemas.openxmlformats.org/officeDocument/2006/relationships/tags" Target="../tags/tag81.xml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tags" Target="../tags/tag80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22.png"/><Relationship Id="rId3" Type="http://schemas.openxmlformats.org/officeDocument/2006/relationships/tags" Target="../tags/tag8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21.png"/><Relationship Id="rId5" Type="http://schemas.openxmlformats.org/officeDocument/2006/relationships/tags" Target="../tags/tag88.xml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tags" Target="../tags/tag87.xml"/><Relationship Id="rId9" Type="http://schemas.openxmlformats.org/officeDocument/2006/relationships/image" Target="../media/image2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tags" Target="../tags/tag102.xml"/><Relationship Id="rId18" Type="http://schemas.openxmlformats.org/officeDocument/2006/relationships/tags" Target="../tags/tag107.xml"/><Relationship Id="rId3" Type="http://schemas.openxmlformats.org/officeDocument/2006/relationships/tags" Target="../tags/tag92.xml"/><Relationship Id="rId21" Type="http://schemas.openxmlformats.org/officeDocument/2006/relationships/image" Target="../media/image20.png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17" Type="http://schemas.openxmlformats.org/officeDocument/2006/relationships/tags" Target="../tags/tag106.xml"/><Relationship Id="rId2" Type="http://schemas.openxmlformats.org/officeDocument/2006/relationships/tags" Target="../tags/tag91.xml"/><Relationship Id="rId16" Type="http://schemas.openxmlformats.org/officeDocument/2006/relationships/tags" Target="../tags/tag105.xml"/><Relationship Id="rId20" Type="http://schemas.openxmlformats.org/officeDocument/2006/relationships/notesSlide" Target="../notesSlides/notesSlide13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5" Type="http://schemas.openxmlformats.org/officeDocument/2006/relationships/tags" Target="../tags/tag104.xml"/><Relationship Id="rId10" Type="http://schemas.openxmlformats.org/officeDocument/2006/relationships/tags" Target="../tags/tag99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tags" Target="../tags/tag103.xml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tags" Target="../tags/tag133.xml"/><Relationship Id="rId21" Type="http://schemas.openxmlformats.org/officeDocument/2006/relationships/tags" Target="../tags/tag128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tags" Target="../tags/tag132.xml"/><Relationship Id="rId33" Type="http://schemas.openxmlformats.org/officeDocument/2006/relationships/tags" Target="../tags/tag140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tags" Target="../tags/tag136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32" Type="http://schemas.openxmlformats.org/officeDocument/2006/relationships/tags" Target="../tags/tag139.xml"/><Relationship Id="rId37" Type="http://schemas.openxmlformats.org/officeDocument/2006/relationships/image" Target="../media/image37.jpe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tags" Target="../tags/tag135.xml"/><Relationship Id="rId36" Type="http://schemas.openxmlformats.org/officeDocument/2006/relationships/image" Target="../media/image20.png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tags" Target="../tags/tag138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tags" Target="../tags/tag134.xml"/><Relationship Id="rId30" Type="http://schemas.openxmlformats.org/officeDocument/2006/relationships/tags" Target="../tags/tag137.xml"/><Relationship Id="rId35" Type="http://schemas.openxmlformats.org/officeDocument/2006/relationships/notesSlide" Target="../notesSlides/notesSlide14.xml"/><Relationship Id="rId8" Type="http://schemas.openxmlformats.org/officeDocument/2006/relationships/tags" Target="../tags/tag115.xml"/><Relationship Id="rId3" Type="http://schemas.openxmlformats.org/officeDocument/2006/relationships/tags" Target="../tags/tag1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tags" Target="../tags/tag153.xml"/><Relationship Id="rId18" Type="http://schemas.openxmlformats.org/officeDocument/2006/relationships/image" Target="../media/image20.png"/><Relationship Id="rId3" Type="http://schemas.openxmlformats.org/officeDocument/2006/relationships/tags" Target="../tags/tag143.xml"/><Relationship Id="rId21" Type="http://schemas.openxmlformats.org/officeDocument/2006/relationships/image" Target="../media/image22.png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notesSlide" Target="../notesSlides/notesSlide15.xml"/><Relationship Id="rId2" Type="http://schemas.openxmlformats.org/officeDocument/2006/relationships/tags" Target="../tags/tag142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5.png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10" Type="http://schemas.openxmlformats.org/officeDocument/2006/relationships/tags" Target="../tags/tag150.xml"/><Relationship Id="rId19" Type="http://schemas.openxmlformats.org/officeDocument/2006/relationships/image" Target="../media/image21.png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image" Target="../media/image22.png"/><Relationship Id="rId3" Type="http://schemas.openxmlformats.org/officeDocument/2006/relationships/tags" Target="../tags/tag158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image" Target="../media/image5.png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0" Type="http://schemas.openxmlformats.org/officeDocument/2006/relationships/tags" Target="../tags/tag175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image" Target="../media/image21.png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image" Target="../media/image20.png"/><Relationship Id="rId28" Type="http://schemas.openxmlformats.org/officeDocument/2006/relationships/image" Target="../media/image38.jpeg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notesSlide" Target="../notesSlides/notesSlide16.xml"/><Relationship Id="rId27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26" Type="http://schemas.openxmlformats.org/officeDocument/2006/relationships/tags" Target="../tags/tag201.xml"/><Relationship Id="rId3" Type="http://schemas.openxmlformats.org/officeDocument/2006/relationships/tags" Target="../tags/tag178.xml"/><Relationship Id="rId21" Type="http://schemas.openxmlformats.org/officeDocument/2006/relationships/tags" Target="../tags/tag196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tags" Target="../tags/tag200.xml"/><Relationship Id="rId33" Type="http://schemas.openxmlformats.org/officeDocument/2006/relationships/image" Target="../media/image42.png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0" Type="http://schemas.openxmlformats.org/officeDocument/2006/relationships/tags" Target="../tags/tag195.xml"/><Relationship Id="rId29" Type="http://schemas.openxmlformats.org/officeDocument/2006/relationships/image" Target="../media/image20.pn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24" Type="http://schemas.openxmlformats.org/officeDocument/2006/relationships/tags" Target="../tags/tag199.xml"/><Relationship Id="rId32" Type="http://schemas.openxmlformats.org/officeDocument/2006/relationships/image" Target="../media/image41.png"/><Relationship Id="rId5" Type="http://schemas.openxmlformats.org/officeDocument/2006/relationships/tags" Target="../tags/tag180.xml"/><Relationship Id="rId15" Type="http://schemas.openxmlformats.org/officeDocument/2006/relationships/tags" Target="../tags/tag190.xml"/><Relationship Id="rId23" Type="http://schemas.openxmlformats.org/officeDocument/2006/relationships/tags" Target="../tags/tag198.xml"/><Relationship Id="rId28" Type="http://schemas.openxmlformats.org/officeDocument/2006/relationships/notesSlide" Target="../notesSlides/notesSlide17.xml"/><Relationship Id="rId10" Type="http://schemas.openxmlformats.org/officeDocument/2006/relationships/tags" Target="../tags/tag185.xml"/><Relationship Id="rId19" Type="http://schemas.openxmlformats.org/officeDocument/2006/relationships/tags" Target="../tags/tag194.xml"/><Relationship Id="rId31" Type="http://schemas.openxmlformats.org/officeDocument/2006/relationships/image" Target="../media/image40.png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Relationship Id="rId22" Type="http://schemas.openxmlformats.org/officeDocument/2006/relationships/tags" Target="../tags/tag197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39.jpeg"/><Relationship Id="rId8" Type="http://schemas.openxmlformats.org/officeDocument/2006/relationships/tags" Target="../tags/tag183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14.xml"/><Relationship Id="rId18" Type="http://schemas.openxmlformats.org/officeDocument/2006/relationships/tags" Target="../tags/tag219.xml"/><Relationship Id="rId26" Type="http://schemas.openxmlformats.org/officeDocument/2006/relationships/tags" Target="../tags/tag227.xml"/><Relationship Id="rId39" Type="http://schemas.openxmlformats.org/officeDocument/2006/relationships/tags" Target="../tags/tag240.xml"/><Relationship Id="rId21" Type="http://schemas.openxmlformats.org/officeDocument/2006/relationships/tags" Target="../tags/tag222.xml"/><Relationship Id="rId34" Type="http://schemas.openxmlformats.org/officeDocument/2006/relationships/tags" Target="../tags/tag235.xml"/><Relationship Id="rId42" Type="http://schemas.openxmlformats.org/officeDocument/2006/relationships/notesSlide" Target="../notesSlides/notesSlide18.xml"/><Relationship Id="rId47" Type="http://schemas.openxmlformats.org/officeDocument/2006/relationships/image" Target="../media/image23.png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6" Type="http://schemas.openxmlformats.org/officeDocument/2006/relationships/tags" Target="../tags/tag217.xml"/><Relationship Id="rId29" Type="http://schemas.openxmlformats.org/officeDocument/2006/relationships/tags" Target="../tags/tag230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24" Type="http://schemas.openxmlformats.org/officeDocument/2006/relationships/tags" Target="../tags/tag225.xml"/><Relationship Id="rId32" Type="http://schemas.openxmlformats.org/officeDocument/2006/relationships/tags" Target="../tags/tag233.xml"/><Relationship Id="rId37" Type="http://schemas.openxmlformats.org/officeDocument/2006/relationships/tags" Target="../tags/tag238.xml"/><Relationship Id="rId40" Type="http://schemas.openxmlformats.org/officeDocument/2006/relationships/tags" Target="../tags/tag241.xml"/><Relationship Id="rId45" Type="http://schemas.openxmlformats.org/officeDocument/2006/relationships/image" Target="../media/image5.png"/><Relationship Id="rId5" Type="http://schemas.openxmlformats.org/officeDocument/2006/relationships/tags" Target="../tags/tag206.xml"/><Relationship Id="rId15" Type="http://schemas.openxmlformats.org/officeDocument/2006/relationships/tags" Target="../tags/tag216.xml"/><Relationship Id="rId23" Type="http://schemas.openxmlformats.org/officeDocument/2006/relationships/tags" Target="../tags/tag224.xml"/><Relationship Id="rId28" Type="http://schemas.openxmlformats.org/officeDocument/2006/relationships/tags" Target="../tags/tag229.xml"/><Relationship Id="rId36" Type="http://schemas.openxmlformats.org/officeDocument/2006/relationships/tags" Target="../tags/tag237.xml"/><Relationship Id="rId10" Type="http://schemas.openxmlformats.org/officeDocument/2006/relationships/tags" Target="../tags/tag211.xml"/><Relationship Id="rId19" Type="http://schemas.openxmlformats.org/officeDocument/2006/relationships/tags" Target="../tags/tag220.xml"/><Relationship Id="rId31" Type="http://schemas.openxmlformats.org/officeDocument/2006/relationships/tags" Target="../tags/tag232.xml"/><Relationship Id="rId44" Type="http://schemas.openxmlformats.org/officeDocument/2006/relationships/image" Target="../media/image21.png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tags" Target="../tags/tag215.xml"/><Relationship Id="rId22" Type="http://schemas.openxmlformats.org/officeDocument/2006/relationships/tags" Target="../tags/tag223.xml"/><Relationship Id="rId27" Type="http://schemas.openxmlformats.org/officeDocument/2006/relationships/tags" Target="../tags/tag228.xml"/><Relationship Id="rId30" Type="http://schemas.openxmlformats.org/officeDocument/2006/relationships/tags" Target="../tags/tag231.xml"/><Relationship Id="rId35" Type="http://schemas.openxmlformats.org/officeDocument/2006/relationships/tags" Target="../tags/tag236.xml"/><Relationship Id="rId43" Type="http://schemas.openxmlformats.org/officeDocument/2006/relationships/image" Target="../media/image20.png"/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12" Type="http://schemas.openxmlformats.org/officeDocument/2006/relationships/tags" Target="../tags/tag213.xml"/><Relationship Id="rId17" Type="http://schemas.openxmlformats.org/officeDocument/2006/relationships/tags" Target="../tags/tag218.xml"/><Relationship Id="rId25" Type="http://schemas.openxmlformats.org/officeDocument/2006/relationships/tags" Target="../tags/tag226.xml"/><Relationship Id="rId33" Type="http://schemas.openxmlformats.org/officeDocument/2006/relationships/tags" Target="../tags/tag234.xml"/><Relationship Id="rId38" Type="http://schemas.openxmlformats.org/officeDocument/2006/relationships/tags" Target="../tags/tag239.xml"/><Relationship Id="rId46" Type="http://schemas.openxmlformats.org/officeDocument/2006/relationships/image" Target="../media/image22.png"/><Relationship Id="rId20" Type="http://schemas.openxmlformats.org/officeDocument/2006/relationships/tags" Target="../tags/tag221.xml"/><Relationship Id="rId4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image" Target="../media/image3.png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image" Target="../media/image43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21.png"/><Relationship Id="rId5" Type="http://schemas.openxmlformats.org/officeDocument/2006/relationships/tags" Target="../tags/tag246.xml"/><Relationship Id="rId15" Type="http://schemas.openxmlformats.org/officeDocument/2006/relationships/image" Target="../media/image44.jpeg"/><Relationship Id="rId10" Type="http://schemas.openxmlformats.org/officeDocument/2006/relationships/notesSlide" Target="../notesSlides/notesSlide19.xml"/><Relationship Id="rId4" Type="http://schemas.openxmlformats.org/officeDocument/2006/relationships/tags" Target="../tags/tag24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5.png"/><Relationship Id="rId3" Type="http://schemas.openxmlformats.org/officeDocument/2006/relationships/tags" Target="../tags/tag252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23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tags" Target="../tags/tag254.xml"/><Relationship Id="rId10" Type="http://schemas.openxmlformats.org/officeDocument/2006/relationships/image" Target="../media/image5.png"/><Relationship Id="rId4" Type="http://schemas.openxmlformats.org/officeDocument/2006/relationships/tags" Target="../tags/tag253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57.xml"/><Relationship Id="rId7" Type="http://schemas.openxmlformats.org/officeDocument/2006/relationships/image" Target="../media/image21.png"/><Relationship Id="rId12" Type="http://schemas.openxmlformats.org/officeDocument/2006/relationships/image" Target="../media/image47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20.png"/><Relationship Id="rId11" Type="http://schemas.openxmlformats.org/officeDocument/2006/relationships/image" Target="../media/image46.jpe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60.xml"/><Relationship Id="rId7" Type="http://schemas.openxmlformats.org/officeDocument/2006/relationships/image" Target="../media/image21.png"/><Relationship Id="rId12" Type="http://schemas.openxmlformats.org/officeDocument/2006/relationships/image" Target="../media/image49.jpe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image" Target="../media/image20.png"/><Relationship Id="rId11" Type="http://schemas.openxmlformats.org/officeDocument/2006/relationships/image" Target="../media/image48.jpe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63.xml"/><Relationship Id="rId7" Type="http://schemas.openxmlformats.org/officeDocument/2006/relationships/image" Target="../media/image21.png"/><Relationship Id="rId12" Type="http://schemas.openxmlformats.org/officeDocument/2006/relationships/image" Target="../media/image51.jpe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image" Target="../media/image20.png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68.xml"/><Relationship Id="rId7" Type="http://schemas.openxmlformats.org/officeDocument/2006/relationships/image" Target="../media/image21.png"/><Relationship Id="rId12" Type="http://schemas.openxmlformats.org/officeDocument/2006/relationships/image" Target="../media/image53.jpe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image" Target="../media/image20.png"/><Relationship Id="rId11" Type="http://schemas.openxmlformats.org/officeDocument/2006/relationships/image" Target="../media/image52.jpe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71.xml"/><Relationship Id="rId7" Type="http://schemas.openxmlformats.org/officeDocument/2006/relationships/image" Target="../media/image21.png"/><Relationship Id="rId12" Type="http://schemas.openxmlformats.org/officeDocument/2006/relationships/image" Target="../media/image55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image" Target="../media/image20.png"/><Relationship Id="rId11" Type="http://schemas.openxmlformats.org/officeDocument/2006/relationships/image" Target="../media/image54.jpe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74.xml"/><Relationship Id="rId7" Type="http://schemas.openxmlformats.org/officeDocument/2006/relationships/image" Target="../media/image21.png"/><Relationship Id="rId12" Type="http://schemas.openxmlformats.org/officeDocument/2006/relationships/image" Target="../media/image57.pn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image" Target="../media/image20.png"/><Relationship Id="rId11" Type="http://schemas.openxmlformats.org/officeDocument/2006/relationships/image" Target="../media/image56.jpe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77.xml"/><Relationship Id="rId7" Type="http://schemas.openxmlformats.org/officeDocument/2006/relationships/image" Target="../media/image21.png"/><Relationship Id="rId12" Type="http://schemas.openxmlformats.org/officeDocument/2006/relationships/image" Target="../media/image42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20.png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80.xml"/><Relationship Id="rId7" Type="http://schemas.openxmlformats.org/officeDocument/2006/relationships/image" Target="../media/image21.png"/><Relationship Id="rId12" Type="http://schemas.openxmlformats.org/officeDocument/2006/relationships/image" Target="../media/image60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image" Target="../media/image20.pn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notesSlide" Target="../notesSlides/notesSlide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.png"/><Relationship Id="rId2" Type="http://schemas.openxmlformats.org/officeDocument/2006/relationships/tags" Target="../tags/tag7.xml"/><Relationship Id="rId16" Type="http://schemas.openxmlformats.org/officeDocument/2006/relationships/image" Target="../media/image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24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png"/><Relationship Id="rId3" Type="http://schemas.openxmlformats.org/officeDocument/2006/relationships/tags" Target="../tags/tag283.xml"/><Relationship Id="rId7" Type="http://schemas.openxmlformats.org/officeDocument/2006/relationships/image" Target="../media/image20.png"/><Relationship Id="rId12" Type="http://schemas.openxmlformats.org/officeDocument/2006/relationships/image" Target="../media/image61.pn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tags" Target="../tags/tag284.xml"/><Relationship Id="rId9" Type="http://schemas.openxmlformats.org/officeDocument/2006/relationships/image" Target="../media/image5.pn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image" Target="../media/image20.png"/><Relationship Id="rId5" Type="http://schemas.openxmlformats.org/officeDocument/2006/relationships/image" Target="../media/image6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89.xml"/><Relationship Id="rId7" Type="http://schemas.openxmlformats.org/officeDocument/2006/relationships/image" Target="../media/image21.png"/><Relationship Id="rId12" Type="http://schemas.openxmlformats.org/officeDocument/2006/relationships/image" Target="../media/image66.pn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image" Target="../media/image20.png"/><Relationship Id="rId11" Type="http://schemas.openxmlformats.org/officeDocument/2006/relationships/image" Target="../media/image65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.xml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tags" Target="../tags/tag24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tags" Target="../tags/tag50.xml"/><Relationship Id="rId39" Type="http://schemas.openxmlformats.org/officeDocument/2006/relationships/notesSlide" Target="../notesSlides/notesSlide6.xml"/><Relationship Id="rId21" Type="http://schemas.openxmlformats.org/officeDocument/2006/relationships/tags" Target="../tags/tag45.xml"/><Relationship Id="rId34" Type="http://schemas.openxmlformats.org/officeDocument/2006/relationships/tags" Target="../tags/tag58.xml"/><Relationship Id="rId42" Type="http://schemas.openxmlformats.org/officeDocument/2006/relationships/image" Target="../media/image21.png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9" Type="http://schemas.openxmlformats.org/officeDocument/2006/relationships/tags" Target="../tags/tag53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32" Type="http://schemas.openxmlformats.org/officeDocument/2006/relationships/tags" Target="../tags/tag56.xml"/><Relationship Id="rId37" Type="http://schemas.openxmlformats.org/officeDocument/2006/relationships/tags" Target="../tags/tag61.xml"/><Relationship Id="rId40" Type="http://schemas.openxmlformats.org/officeDocument/2006/relationships/image" Target="../media/image28.png"/><Relationship Id="rId45" Type="http://schemas.openxmlformats.org/officeDocument/2006/relationships/image" Target="../media/image23.png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tags" Target="../tags/tag52.xml"/><Relationship Id="rId36" Type="http://schemas.openxmlformats.org/officeDocument/2006/relationships/tags" Target="../tags/tag60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31" Type="http://schemas.openxmlformats.org/officeDocument/2006/relationships/tags" Target="../tags/tag55.xml"/><Relationship Id="rId44" Type="http://schemas.openxmlformats.org/officeDocument/2006/relationships/image" Target="../media/image22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tags" Target="../tags/tag51.xml"/><Relationship Id="rId30" Type="http://schemas.openxmlformats.org/officeDocument/2006/relationships/tags" Target="../tags/tag54.xml"/><Relationship Id="rId35" Type="http://schemas.openxmlformats.org/officeDocument/2006/relationships/tags" Target="../tags/tag59.xml"/><Relationship Id="rId43" Type="http://schemas.openxmlformats.org/officeDocument/2006/relationships/image" Target="../media/image5.png"/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tags" Target="../tags/tag49.xml"/><Relationship Id="rId33" Type="http://schemas.openxmlformats.org/officeDocument/2006/relationships/tags" Target="../tags/tag57.xml"/><Relationship Id="rId38" Type="http://schemas.openxmlformats.org/officeDocument/2006/relationships/slideLayout" Target="../slideLayouts/slideLayout7.xml"/><Relationship Id="rId20" Type="http://schemas.openxmlformats.org/officeDocument/2006/relationships/tags" Target="../tags/tag44.xml"/><Relationship Id="rId4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4.xml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png"/><Relationship Id="rId3" Type="http://schemas.openxmlformats.org/officeDocument/2006/relationships/tags" Target="../tags/tag67.xml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tags" Target="../tags/tag68.xml"/><Relationship Id="rId9" Type="http://schemas.openxmlformats.org/officeDocument/2006/relationships/image" Target="../media/image21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3" Type="http://schemas.openxmlformats.org/officeDocument/2006/relationships/tags" Target="../tags/tag71.xml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tags" Target="../tags/tag72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2135560" y="2413278"/>
            <a:ext cx="8066667" cy="1102585"/>
          </a:xfrm>
        </p:spPr>
        <p:txBody>
          <a:bodyPr>
            <a:noAutofit/>
          </a:bodyPr>
          <a:lstStyle/>
          <a:p>
            <a:r>
              <a:rPr lang="zh-CN" altLang="zh-CN" sz="44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任务一</a:t>
            </a:r>
            <a:r>
              <a:rPr lang="en-US" altLang="zh-CN" sz="44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sz="44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认识简笔画</a:t>
            </a:r>
            <a:endParaRPr lang="zh-CN" altLang="en-US" sz="44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659321" y="3752443"/>
            <a:ext cx="5328592" cy="1325730"/>
          </a:xfrm>
        </p:spPr>
        <p:txBody>
          <a:bodyPr/>
          <a:lstStyle/>
          <a:p>
            <a:r>
              <a:rPr lang="zh-CN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单元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一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  </a:t>
            </a:r>
            <a:r>
              <a:rPr lang="zh-CN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简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笔画概述</a:t>
            </a:r>
            <a:endParaRPr lang="zh-CN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F Cartoonist Hand" panose="00000400000000000000" pitchFamily="2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15" name="任意多边形 14"/>
          <p:cNvSpPr/>
          <p:nvPr>
            <p:custDataLst>
              <p:tags r:id="rId3"/>
            </p:custDataLst>
          </p:nvPr>
        </p:nvSpPr>
        <p:spPr>
          <a:xfrm>
            <a:off x="6167120" y="1917700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169025" y="2060575"/>
            <a:ext cx="4688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简笔画的分类</a:t>
            </a:r>
            <a:endParaRPr lang="en-US" altLang="zh-CN" sz="2400" b="1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913765">
              <a:defRPr/>
            </a:pPr>
            <a:r>
              <a:rPr lang="zh-CN" altLang="en-US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en-US" altLang="zh-CN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含义、特点、作用、</a:t>
            </a:r>
            <a:r>
              <a:rPr lang="zh-CN" altLang="en-US" sz="2400" b="1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</a:t>
            </a:r>
            <a:endParaRPr lang="zh-CN" altLang="en-US" sz="2400" b="1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38289" y="2996565"/>
            <a:ext cx="3490159" cy="14062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765">
              <a:lnSpc>
                <a:spcPct val="150000"/>
              </a:lnSpc>
              <a:defRPr/>
            </a:pPr>
            <a:r>
              <a:rPr lang="zh-CN" altLang="zh-CN" sz="1600" b="1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从表现形象方面</a:t>
            </a:r>
            <a:r>
              <a:rPr lang="zh-CN" altLang="en-US" sz="1600" b="1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可以分为：</a:t>
            </a:r>
            <a:endParaRPr lang="zh-CN" altLang="zh-CN" sz="1600" b="1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静物类、植物类、动物类、人物类、景物类等。</a:t>
            </a: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1568506" y="1165635"/>
            <a:ext cx="2378074" cy="677036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入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1" y="1917700"/>
            <a:ext cx="5649020" cy="236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798830" y="1887220"/>
            <a:ext cx="4775835" cy="3409950"/>
            <a:chOff x="3073918" y="203757"/>
            <a:chExt cx="1017887" cy="491907"/>
          </a:xfrm>
        </p:grpSpPr>
        <p:sp>
          <p:nvSpPr>
            <p:cNvPr id="36" name="任意多边形 82"/>
            <p:cNvSpPr/>
            <p:nvPr>
              <p:custDataLst>
                <p:tags r:id="rId6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任意多边形 83"/>
            <p:cNvSpPr/>
            <p:nvPr>
              <p:custDataLst>
                <p:tags r:id="rId7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任意多边形 14"/>
          <p:cNvSpPr/>
          <p:nvPr>
            <p:custDataLst>
              <p:tags r:id="rId2"/>
            </p:custDataLst>
          </p:nvPr>
        </p:nvSpPr>
        <p:spPr>
          <a:xfrm>
            <a:off x="6167120" y="1917700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527800" y="2060575"/>
            <a:ext cx="3792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根据简笔画使用工具不同可分为：</a:t>
            </a: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63690" y="2853055"/>
            <a:ext cx="3773170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.粉笔简笔画。2.马克笔简笔画。</a:t>
            </a:r>
          </a:p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3.钢笔简笔画。4.水墨简笔画。</a:t>
            </a:r>
          </a:p>
          <a:p>
            <a:pPr algn="just" defTabSz="913765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5.电脑简笔画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568450" y="316230"/>
            <a:ext cx="2378075" cy="1526540"/>
            <a:chOff x="2470" y="498"/>
            <a:chExt cx="3745" cy="2404"/>
          </a:xfrm>
        </p:grpSpPr>
        <p:sp>
          <p:nvSpPr>
            <p:cNvPr id="2" name="矩形 1"/>
            <p:cNvSpPr/>
            <p:nvPr/>
          </p:nvSpPr>
          <p:spPr>
            <a:xfrm>
              <a:off x="2487" y="498"/>
              <a:ext cx="3582" cy="1159"/>
            </a:xfrm>
            <a:prstGeom prst="rect">
              <a:avLst/>
            </a:prstGeom>
          </p:spPr>
          <p:txBody>
            <a:bodyPr wrap="none" lIns="121850" tIns="60924" rIns="121850" bIns="60924">
              <a:spAutoFit/>
            </a:bodyPr>
            <a:lstStyle/>
            <a:p>
              <a:pPr algn="l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任务准备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2470" y="1836"/>
              <a:ext cx="3745" cy="1066"/>
            </a:xfrm>
            <a:prstGeom prst="rect">
              <a:avLst/>
            </a:prstGeom>
          </p:spPr>
          <p:txBody>
            <a:bodyPr wrap="none" lIns="121850" tIns="60924" rIns="121850" bIns="60924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问题导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入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 rot="16200000">
            <a:off x="1920240" y="1333500"/>
            <a:ext cx="2504440" cy="4378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>
            <p:custDataLst>
              <p:tags r:id="rId2"/>
            </p:custDataLst>
          </p:nvPr>
        </p:nvSpPr>
        <p:spPr>
          <a:xfrm>
            <a:off x="6167120" y="1917700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527800" y="2060575"/>
            <a:ext cx="3792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根据简笔画上色材料不同，可以分为：</a:t>
            </a:r>
          </a:p>
        </p:txBody>
      </p:sp>
      <p:sp>
        <p:nvSpPr>
          <p:cNvPr id="29" name="矩形 28"/>
          <p:cNvSpPr/>
          <p:nvPr/>
        </p:nvSpPr>
        <p:spPr>
          <a:xfrm>
            <a:off x="6714490" y="2962275"/>
            <a:ext cx="2978150" cy="17221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马克笔涂色简笔画、油画棒涂色简笔画、彩色铅笔涂色笔画、水粉涂色简笔画、水彩涂色简笔画等等。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63690" y="2853055"/>
            <a:ext cx="3773170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568450" y="316230"/>
            <a:ext cx="2378075" cy="1526540"/>
            <a:chOff x="2470" y="498"/>
            <a:chExt cx="3745" cy="2404"/>
          </a:xfrm>
        </p:grpSpPr>
        <p:sp>
          <p:nvSpPr>
            <p:cNvPr id="2" name="矩形 1"/>
            <p:cNvSpPr/>
            <p:nvPr/>
          </p:nvSpPr>
          <p:spPr>
            <a:xfrm>
              <a:off x="2487" y="498"/>
              <a:ext cx="3582" cy="1159"/>
            </a:xfrm>
            <a:prstGeom prst="rect">
              <a:avLst/>
            </a:prstGeom>
          </p:spPr>
          <p:txBody>
            <a:bodyPr wrap="none" lIns="121850" tIns="60924" rIns="121850" bIns="60924">
              <a:spAutoFit/>
            </a:bodyPr>
            <a:lstStyle/>
            <a:p>
              <a:pPr algn="l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任务准备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2470" y="1836"/>
              <a:ext cx="3745" cy="1066"/>
            </a:xfrm>
            <a:prstGeom prst="rect">
              <a:avLst/>
            </a:prstGeom>
          </p:spPr>
          <p:txBody>
            <a:bodyPr wrap="none" lIns="121850" tIns="60924" rIns="121850" bIns="60924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问题导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入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8830" y="1887220"/>
            <a:ext cx="4775835" cy="3409950"/>
            <a:chOff x="3073918" y="203757"/>
            <a:chExt cx="1017887" cy="491907"/>
          </a:xfrm>
        </p:grpSpPr>
        <p:sp>
          <p:nvSpPr>
            <p:cNvPr id="36" name="任意多边形 82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任意多边形 83"/>
            <p:cNvSpPr/>
            <p:nvPr>
              <p:custDataLst>
                <p:tags r:id="rId5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06" y="1815165"/>
            <a:ext cx="3438051" cy="348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1568506" y="37633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64" name="组合 63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cxnSp>
        <p:nvCxnSpPr>
          <p:cNvPr id="44" name="直接连接符 43"/>
          <p:cNvCxnSpPr/>
          <p:nvPr>
            <p:custDataLst>
              <p:tags r:id="rId2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3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4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5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6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7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</a:p>
        </p:txBody>
      </p:sp>
      <p:sp>
        <p:nvSpPr>
          <p:cNvPr id="50" name="椭圆 49"/>
          <p:cNvSpPr/>
          <p:nvPr>
            <p:custDataLst>
              <p:tags r:id="rId8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9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10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1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12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13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14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15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824355" y="1477645"/>
            <a:ext cx="8829040" cy="4618990"/>
            <a:chOff x="2873" y="1762"/>
            <a:chExt cx="13904" cy="727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2873" y="1762"/>
              <a:ext cx="13905" cy="7275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17"/>
              </p:custDataLst>
            </p:nvPr>
          </p:nvSpPr>
          <p:spPr>
            <a:xfrm>
              <a:off x="5920" y="4806"/>
              <a:ext cx="1251" cy="1423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zh-CN" altLang="en-US" sz="3600" b="1" baseline="1200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</a:rPr>
                <a:t>微</a:t>
              </a:r>
              <a:r>
                <a:rPr lang="zh-CN" altLang="en-US" sz="3600" b="1" baseline="12000" smtClean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</a:rPr>
                <a:t>课</a:t>
              </a:r>
              <a:endParaRPr lang="en-US" altLang="zh-CN" sz="3600" b="1" baseline="1200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charset="-122"/>
              </a:endParaRPr>
            </a:p>
            <a:p>
              <a:pPr algn="ctr"/>
              <a:r>
                <a:rPr lang="zh-CN" altLang="en-US" sz="3600" b="1" baseline="12000" smtClean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</a:rPr>
                <a:t>助学</a:t>
              </a:r>
              <a:endParaRPr lang="en-US" altLang="zh-CN" sz="3600" b="1" baseline="120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18"/>
              </p:custDataLst>
            </p:nvPr>
          </p:nvSpPr>
          <p:spPr>
            <a:xfrm>
              <a:off x="9716" y="4677"/>
              <a:ext cx="3557" cy="1051"/>
            </a:xfrm>
            <a:prstGeom prst="rect">
              <a:avLst/>
            </a:prstGeom>
            <a:noFill/>
            <a:ln>
              <a:solidFill>
                <a:srgbClr val="78BEB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CN" altLang="en-US" sz="3735" b="1">
                  <a:solidFill>
                    <a:srgbClr val="33CCB5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  <a:sym typeface="时尚中黑简体" panose="01010104010101010101" pitchFamily="2" charset="-122"/>
                </a:rPr>
                <a:t>教</a:t>
              </a:r>
              <a:r>
                <a:rPr lang="zh-CN" altLang="en-US" sz="3735" b="1" smtClean="0">
                  <a:solidFill>
                    <a:srgbClr val="33CCB5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  <a:sym typeface="时尚中黑简体" panose="01010104010101010101" pitchFamily="2" charset="-122"/>
                </a:rPr>
                <a:t>师示范</a:t>
              </a:r>
              <a:endParaRPr lang="en-US" altLang="zh-CN" sz="3735" b="1" dirty="0" smtClean="0">
                <a:solidFill>
                  <a:srgbClr val="33CCB5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1568506" y="37633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64" name="组合 63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cxnSp>
        <p:nvCxnSpPr>
          <p:cNvPr id="44" name="直接连接符 43"/>
          <p:cNvCxnSpPr/>
          <p:nvPr>
            <p:custDataLst>
              <p:tags r:id="rId2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3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4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5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6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7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</a:p>
        </p:txBody>
      </p:sp>
      <p:sp>
        <p:nvSpPr>
          <p:cNvPr id="50" name="椭圆 49"/>
          <p:cNvSpPr/>
          <p:nvPr>
            <p:custDataLst>
              <p:tags r:id="rId8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9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10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1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12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13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14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15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34" name="直接连接符 33"/>
          <p:cNvCxnSpPr>
            <a:stCxn id="35" idx="4"/>
          </p:cNvCxnSpPr>
          <p:nvPr>
            <p:custDataLst>
              <p:tags r:id="rId16"/>
            </p:custDataLst>
          </p:nvPr>
        </p:nvCxnSpPr>
        <p:spPr>
          <a:xfrm>
            <a:off x="7031990" y="1955800"/>
            <a:ext cx="5259705" cy="1397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椭圆 34"/>
          <p:cNvSpPr/>
          <p:nvPr>
            <p:custDataLst>
              <p:tags r:id="rId17"/>
            </p:custDataLst>
          </p:nvPr>
        </p:nvSpPr>
        <p:spPr>
          <a:xfrm rot="5400000">
            <a:off x="7032614" y="182004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grpSp>
        <p:nvGrpSpPr>
          <p:cNvPr id="3" name="组合 2"/>
          <p:cNvGrpSpPr/>
          <p:nvPr/>
        </p:nvGrpSpPr>
        <p:grpSpPr>
          <a:xfrm>
            <a:off x="7602220" y="1596390"/>
            <a:ext cx="811530" cy="753110"/>
            <a:chOff x="11738" y="2294"/>
            <a:chExt cx="1674" cy="1626"/>
          </a:xfrm>
        </p:grpSpPr>
        <p:sp>
          <p:nvSpPr>
            <p:cNvPr id="36" name="椭圆 35"/>
            <p:cNvSpPr/>
            <p:nvPr>
              <p:custDataLst>
                <p:tags r:id="rId32"/>
              </p:custDataLst>
            </p:nvPr>
          </p:nvSpPr>
          <p:spPr>
            <a:xfrm>
              <a:off x="11738" y="2294"/>
              <a:ext cx="1674" cy="162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37" name="椭圆 36"/>
            <p:cNvSpPr/>
            <p:nvPr>
              <p:custDataLst>
                <p:tags r:id="rId33"/>
              </p:custDataLst>
            </p:nvPr>
          </p:nvSpPr>
          <p:spPr>
            <a:xfrm>
              <a:off x="11890" y="2434"/>
              <a:ext cx="1369" cy="134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18"/>
          <p:cNvSpPr txBox="1"/>
          <p:nvPr>
            <p:custDataLst>
              <p:tags r:id="rId18"/>
            </p:custDataLst>
          </p:nvPr>
        </p:nvSpPr>
        <p:spPr>
          <a:xfrm>
            <a:off x="7538751" y="1667510"/>
            <a:ext cx="875030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示范</a:t>
            </a: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讲解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9436405" y="1920389"/>
            <a:ext cx="146016" cy="146016"/>
            <a:chOff x="5840809" y="2492376"/>
            <a:chExt cx="493316" cy="493316"/>
          </a:xfrm>
        </p:grpSpPr>
        <p:sp>
          <p:nvSpPr>
            <p:cNvPr id="40" name="椭圆 39"/>
            <p:cNvSpPr/>
            <p:nvPr>
              <p:custDataLst>
                <p:tags r:id="rId30"/>
              </p:custDataLst>
            </p:nvPr>
          </p:nvSpPr>
          <p:spPr>
            <a:xfrm>
              <a:off x="5840809" y="2492376"/>
              <a:ext cx="493316" cy="493316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31"/>
              </p:custDataLst>
            </p:nvPr>
          </p:nvSpPr>
          <p:spPr>
            <a:xfrm>
              <a:off x="5889859" y="2541426"/>
              <a:ext cx="395216" cy="395216"/>
            </a:xfrm>
            <a:prstGeom prst="ellipse">
              <a:avLst/>
            </a:prstGeom>
            <a:solidFill>
              <a:srgbClr val="78BEB9"/>
            </a:solidFill>
            <a:ln w="12700" cap="flat" cmpd="sng" algn="ctr">
              <a:noFill/>
              <a:prstDash val="solid"/>
              <a:miter lim="800000"/>
            </a:ln>
            <a:effectLst>
              <a:innerShdw blurRad="50800">
                <a:prstClr val="black"/>
              </a:inn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 dirty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2" name="等腰三角形 41"/>
          <p:cNvSpPr/>
          <p:nvPr>
            <p:custDataLst>
              <p:tags r:id="rId19"/>
            </p:custDataLst>
          </p:nvPr>
        </p:nvSpPr>
        <p:spPr>
          <a:xfrm>
            <a:off x="8908902" y="2085453"/>
            <a:ext cx="1201022" cy="552323"/>
          </a:xfrm>
          <a:prstGeom prst="triangle">
            <a:avLst/>
          </a:pr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390" tIns="45693" rIns="91390" bIns="45693" rtlCol="0" anchor="ctr"/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883525" y="2720975"/>
            <a:ext cx="3335655" cy="3923030"/>
            <a:chOff x="2283117" y="2891789"/>
            <a:chExt cx="2065946" cy="2879342"/>
          </a:xfrm>
        </p:grpSpPr>
        <p:sp>
          <p:nvSpPr>
            <p:cNvPr id="58" name="圆角矩形 57"/>
            <p:cNvSpPr/>
            <p:nvPr>
              <p:custDataLst>
                <p:tags r:id="rId26"/>
              </p:custDataLst>
            </p:nvPr>
          </p:nvSpPr>
          <p:spPr>
            <a:xfrm>
              <a:off x="2283117" y="2891789"/>
              <a:ext cx="2065946" cy="2879342"/>
            </a:xfrm>
            <a:prstGeom prst="round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27"/>
              </p:custDataLst>
            </p:nvPr>
          </p:nvSpPr>
          <p:spPr>
            <a:xfrm>
              <a:off x="2376267" y="3251655"/>
              <a:ext cx="1888239" cy="171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r>
                <a:rPr lang="en-US" altLang="zh-CN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altLang="en-US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注意突出小动物主要特点。</a:t>
              </a:r>
            </a:p>
            <a:p>
              <a:pPr algn="just" defTabSz="913765">
                <a:lnSpc>
                  <a:spcPct val="150000"/>
                </a:lnSpc>
                <a:defRPr/>
              </a:pPr>
              <a:r>
                <a:rPr lang="en-US" altLang="zh-CN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24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.细节处理：</a:t>
              </a:r>
              <a:r>
                <a:rPr lang="zh-CN" altLang="en-US" sz="18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放大每个动物的特色</a:t>
              </a:r>
              <a:endParaRPr lang="zh-CN" altLang="en-US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9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endParaRPr lang="zh-CN" altLang="en-US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28"/>
              </p:custDataLst>
            </p:nvPr>
          </p:nvSpPr>
          <p:spPr>
            <a:xfrm>
              <a:off x="2476615" y="2955174"/>
              <a:ext cx="1695861" cy="428313"/>
            </a:xfrm>
            <a:prstGeom prst="rect">
              <a:avLst/>
            </a:prstGeom>
            <a:noFill/>
            <a:effectLst>
              <a:outerShdw blurRad="38100" dist="127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3200" kern="0" dirty="0">
                  <a:solidFill>
                    <a:srgbClr val="78BEB9"/>
                  </a:solidFill>
                  <a:latin typeface="Britannic Bold" panose="020B0903060703020204" pitchFamily="34" charset="0"/>
                  <a:sym typeface="+mn-ea"/>
                </a:rPr>
                <a:t>绘画要求：</a:t>
              </a:r>
              <a:endParaRPr lang="zh-CN" altLang="en-US" sz="32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29"/>
              </p:custDataLst>
            </p:nvPr>
          </p:nvSpPr>
          <p:spPr>
            <a:xfrm>
              <a:off x="2433987" y="4975769"/>
              <a:ext cx="1757601" cy="641193"/>
            </a:xfrm>
            <a:prstGeom prst="rect">
              <a:avLst/>
            </a:prstGeom>
            <a:noFill/>
            <a:effectLst>
              <a:outerShdw blurRad="38100" dist="127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ctr" defTabSz="913765">
                <a:defRPr/>
              </a:pPr>
              <a:r>
                <a:rPr lang="en-US" altLang="zh-CN" sz="28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        </a:t>
              </a:r>
              <a:endParaRPr lang="zh-CN" altLang="en-US" sz="28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21665" y="1617345"/>
            <a:ext cx="3507740" cy="4013835"/>
            <a:chOff x="3073918" y="203757"/>
            <a:chExt cx="1017887" cy="491907"/>
          </a:xfrm>
        </p:grpSpPr>
        <p:sp>
          <p:nvSpPr>
            <p:cNvPr id="80" name="任意多边形 82"/>
            <p:cNvSpPr/>
            <p:nvPr>
              <p:custDataLst>
                <p:tags r:id="rId24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1" name="任意多边形 83"/>
            <p:cNvSpPr/>
            <p:nvPr>
              <p:custDataLst>
                <p:tags r:id="rId25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86" name="表格 85"/>
          <p:cNvGraphicFramePr/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664551149"/>
              </p:ext>
            </p:extLst>
          </p:nvPr>
        </p:nvGraphicFramePr>
        <p:xfrm>
          <a:off x="4343400" y="2846070"/>
          <a:ext cx="3310255" cy="185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255"/>
              </a:tblGrid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 dirty="0" smtClean="0"/>
                        <a:t>简笔画的特点</a:t>
                      </a:r>
                      <a:endParaRPr lang="zh-CN" altLang="en-US" dirty="0"/>
                    </a:p>
                  </a:txBody>
                  <a:tcPr/>
                </a:tc>
              </a:tr>
              <a:tr h="38290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第一只猪，猪鼻子和猪脚。</a:t>
                      </a:r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第二头牛，牛角和牛鼻子。</a:t>
                      </a:r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第三只鼠，老鼠耳朵。</a:t>
                      </a:r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第四只兔子，兔子耳朵和嘴巴。</a:t>
                      </a:r>
                      <a:r>
                        <a:rPr lang="en-US" altLang="zh-CN"/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1"/>
            </p:custDataLst>
          </p:nvPr>
        </p:nvSpPr>
        <p:spPr>
          <a:xfrm>
            <a:off x="1075690" y="1786255"/>
            <a:ext cx="2738120" cy="583565"/>
          </a:xfrm>
          <a:prstGeom prst="rect">
            <a:avLst/>
          </a:prstGeom>
          <a:noFill/>
          <a:effectLst>
            <a:outerShdw blurRad="38100" dist="127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3200" kern="0" dirty="0">
                <a:solidFill>
                  <a:srgbClr val="78BEB9"/>
                </a:solidFill>
                <a:latin typeface="Britannic Bold" panose="020B0903060703020204" pitchFamily="34" charset="0"/>
                <a:sym typeface="+mn-ea"/>
              </a:rPr>
              <a:t>师示范讲解：</a:t>
            </a:r>
            <a:endParaRPr lang="zh-CN" altLang="en-US" sz="3200" kern="0" dirty="0">
              <a:solidFill>
                <a:srgbClr val="78BEB9"/>
              </a:solidFill>
              <a:latin typeface="Britannic Bold" panose="020B0903060703020204" pitchFamily="34" charset="0"/>
            </a:endParaRPr>
          </a:p>
        </p:txBody>
      </p:sp>
      <p:pic>
        <p:nvPicPr>
          <p:cNvPr id="6" name="图片 1" descr="半圆形生效4个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0"/>
          <a:stretch>
            <a:fillRect/>
          </a:stretch>
        </p:blipFill>
        <p:spPr>
          <a:xfrm>
            <a:off x="767080" y="2493010"/>
            <a:ext cx="2880677" cy="1082040"/>
          </a:xfrm>
          <a:prstGeom prst="rect">
            <a:avLst/>
          </a:prstGeom>
          <a:noFill/>
          <a:ln w="9525">
            <a:solidFill>
              <a:srgbClr val="943634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" name="图片 1" descr="半圆形生效4个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0"/>
          <a:stretch>
            <a:fillRect/>
          </a:stretch>
        </p:blipFill>
        <p:spPr>
          <a:xfrm>
            <a:off x="767080" y="3789045"/>
            <a:ext cx="2922270" cy="1159510"/>
          </a:xfrm>
          <a:prstGeom prst="rect">
            <a:avLst/>
          </a:prstGeom>
          <a:noFill/>
          <a:ln w="9525">
            <a:solidFill>
              <a:srgbClr val="943634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25" y="418465"/>
            <a:ext cx="4273550" cy="1351280"/>
          </a:xfrm>
          <a:prstGeom prst="rect">
            <a:avLst/>
          </a:prstGeom>
        </p:spPr>
        <p:txBody>
          <a:bodyPr wrap="square" lIns="121850" tIns="60924" rIns="121850" bIns="60924">
            <a:spAutoFit/>
          </a:bodyPr>
          <a:lstStyle/>
          <a:p>
            <a:pPr algn="l"/>
            <a:r>
              <a:rPr lang="zh-CN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小组合作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分组练习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709504" y="1557226"/>
            <a:ext cx="3342456" cy="2161243"/>
            <a:chOff x="2707926" y="1796140"/>
            <a:chExt cx="3343230" cy="2161744"/>
          </a:xfrm>
        </p:grpSpPr>
        <p:sp>
          <p:nvSpPr>
            <p:cNvPr id="13" name="任意多边形 12"/>
            <p:cNvSpPr/>
            <p:nvPr/>
          </p:nvSpPr>
          <p:spPr>
            <a:xfrm>
              <a:off x="2707926" y="1796140"/>
              <a:ext cx="3267694" cy="2057401"/>
            </a:xfrm>
            <a:custGeom>
              <a:avLst/>
              <a:gdLst>
                <a:gd name="connsiteX0" fmla="*/ 3267694 w 3267694"/>
                <a:gd name="connsiteY0" fmla="*/ 1717009 h 2057401"/>
                <a:gd name="connsiteX1" fmla="*/ 3267694 w 3267694"/>
                <a:gd name="connsiteY1" fmla="*/ 2057401 h 2057401"/>
                <a:gd name="connsiteX2" fmla="*/ 2927303 w 3267694"/>
                <a:gd name="connsiteY2" fmla="*/ 2057401 h 2057401"/>
                <a:gd name="connsiteX3" fmla="*/ 0 w 3267694"/>
                <a:gd name="connsiteY3" fmla="*/ 0 h 2057401"/>
                <a:gd name="connsiteX4" fmla="*/ 3267694 w 3267694"/>
                <a:gd name="connsiteY4" fmla="*/ 0 h 2057401"/>
                <a:gd name="connsiteX5" fmla="*/ 3267694 w 3267694"/>
                <a:gd name="connsiteY5" fmla="*/ 1313670 h 2057401"/>
                <a:gd name="connsiteX6" fmla="*/ 2523963 w 3267694"/>
                <a:gd name="connsiteY6" fmla="*/ 2057401 h 2057401"/>
                <a:gd name="connsiteX7" fmla="*/ 0 w 3267694"/>
                <a:gd name="connsiteY7" fmla="*/ 2057401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3267694" y="1717009"/>
                  </a:moveTo>
                  <a:lnTo>
                    <a:pt x="3267694" y="2057401"/>
                  </a:lnTo>
                  <a:lnTo>
                    <a:pt x="2927303" y="2057401"/>
                  </a:lnTo>
                  <a:close/>
                  <a:moveTo>
                    <a:pt x="0" y="0"/>
                  </a:moveTo>
                  <a:lnTo>
                    <a:pt x="3267694" y="0"/>
                  </a:lnTo>
                  <a:lnTo>
                    <a:pt x="3267694" y="1313670"/>
                  </a:lnTo>
                  <a:lnTo>
                    <a:pt x="2523963" y="2057401"/>
                  </a:lnTo>
                  <a:lnTo>
                    <a:pt x="0" y="20574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30"/>
            <p:cNvSpPr txBox="1"/>
            <p:nvPr/>
          </p:nvSpPr>
          <p:spPr>
            <a:xfrm>
              <a:off x="5719609" y="3574255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19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285287" y="1939880"/>
              <a:ext cx="2250961" cy="1358884"/>
              <a:chOff x="3285287" y="1911305"/>
              <a:chExt cx="2250961" cy="1358884"/>
            </a:xfrm>
          </p:grpSpPr>
          <p:sp>
            <p:nvSpPr>
              <p:cNvPr id="16" name="文本框 34"/>
              <p:cNvSpPr txBox="1"/>
              <p:nvPr/>
            </p:nvSpPr>
            <p:spPr>
              <a:xfrm>
                <a:off x="3612623" y="1911305"/>
                <a:ext cx="1249969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>
                  <a:defRPr/>
                </a:pPr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翻一翻</a:t>
                </a: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285287" y="2501992"/>
                <a:ext cx="2250961" cy="768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组长翻牌确定</a:t>
                </a:r>
                <a:endParaRPr lang="zh-CN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绘画作品题目</a:t>
                </a:r>
                <a:endParaRPr lang="zh-CN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169238" y="1557226"/>
            <a:ext cx="3355122" cy="3088122"/>
            <a:chOff x="6168460" y="1796140"/>
            <a:chExt cx="3355899" cy="3088837"/>
          </a:xfrm>
        </p:grpSpPr>
        <p:sp>
          <p:nvSpPr>
            <p:cNvPr id="19" name="任意多边形 18"/>
            <p:cNvSpPr/>
            <p:nvPr/>
          </p:nvSpPr>
          <p:spPr>
            <a:xfrm>
              <a:off x="6256665" y="1796140"/>
              <a:ext cx="3267694" cy="2057401"/>
            </a:xfrm>
            <a:custGeom>
              <a:avLst/>
              <a:gdLst>
                <a:gd name="connsiteX0" fmla="*/ 0 w 3267694"/>
                <a:gd name="connsiteY0" fmla="*/ 1770904 h 2057401"/>
                <a:gd name="connsiteX1" fmla="*/ 286497 w 3267694"/>
                <a:gd name="connsiteY1" fmla="*/ 2057401 h 2057401"/>
                <a:gd name="connsiteX2" fmla="*/ 0 w 3267694"/>
                <a:gd name="connsiteY2" fmla="*/ 2057401 h 2057401"/>
                <a:gd name="connsiteX3" fmla="*/ 0 w 3267694"/>
                <a:gd name="connsiteY3" fmla="*/ 0 h 2057401"/>
                <a:gd name="connsiteX4" fmla="*/ 3267694 w 3267694"/>
                <a:gd name="connsiteY4" fmla="*/ 0 h 2057401"/>
                <a:gd name="connsiteX5" fmla="*/ 3267694 w 3267694"/>
                <a:gd name="connsiteY5" fmla="*/ 2057401 h 2057401"/>
                <a:gd name="connsiteX6" fmla="*/ 703447 w 3267694"/>
                <a:gd name="connsiteY6" fmla="*/ 2057401 h 2057401"/>
                <a:gd name="connsiteX7" fmla="*/ 0 w 3267694"/>
                <a:gd name="connsiteY7" fmla="*/ 1353955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0" y="1770904"/>
                  </a:moveTo>
                  <a:lnTo>
                    <a:pt x="286497" y="2057401"/>
                  </a:lnTo>
                  <a:lnTo>
                    <a:pt x="0" y="2057401"/>
                  </a:lnTo>
                  <a:close/>
                  <a:moveTo>
                    <a:pt x="0" y="0"/>
                  </a:moveTo>
                  <a:lnTo>
                    <a:pt x="3267694" y="0"/>
                  </a:lnTo>
                  <a:lnTo>
                    <a:pt x="3267694" y="2057401"/>
                  </a:lnTo>
                  <a:lnTo>
                    <a:pt x="703447" y="2057401"/>
                  </a:lnTo>
                  <a:lnTo>
                    <a:pt x="0" y="13539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文本框 31"/>
            <p:cNvSpPr txBox="1"/>
            <p:nvPr/>
          </p:nvSpPr>
          <p:spPr>
            <a:xfrm>
              <a:off x="6168460" y="3574255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19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7103327" y="1939879"/>
              <a:ext cx="1923225" cy="2945098"/>
              <a:chOff x="3554588" y="1911304"/>
              <a:chExt cx="1923225" cy="2945098"/>
            </a:xfrm>
          </p:grpSpPr>
          <p:sp>
            <p:nvSpPr>
              <p:cNvPr id="28" name="文本框 38"/>
              <p:cNvSpPr txBox="1"/>
              <p:nvPr/>
            </p:nvSpPr>
            <p:spPr>
              <a:xfrm>
                <a:off x="3626598" y="1911304"/>
                <a:ext cx="1605652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/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小组合作</a:t>
                </a:r>
                <a:endParaRPr lang="zh-CN" altLang="en-US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3554588" y="2526763"/>
                <a:ext cx="1923225" cy="232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组长分工合作</a:t>
                </a: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一人上台绘画</a:t>
                </a:r>
                <a:endParaRPr lang="zh-CN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168437" y="3757434"/>
            <a:ext cx="3757231" cy="2394424"/>
            <a:chOff x="6167660" y="3996858"/>
            <a:chExt cx="3758101" cy="2394979"/>
          </a:xfrm>
        </p:grpSpPr>
        <p:sp>
          <p:nvSpPr>
            <p:cNvPr id="31" name="任意多边形 30"/>
            <p:cNvSpPr/>
            <p:nvPr/>
          </p:nvSpPr>
          <p:spPr>
            <a:xfrm>
              <a:off x="6256665" y="4101190"/>
              <a:ext cx="3267694" cy="2057401"/>
            </a:xfrm>
            <a:custGeom>
              <a:avLst/>
              <a:gdLst>
                <a:gd name="connsiteX0" fmla="*/ 739483 w 3267694"/>
                <a:gd name="connsiteY0" fmla="*/ 0 h 2057401"/>
                <a:gd name="connsiteX1" fmla="*/ 3267694 w 3267694"/>
                <a:gd name="connsiteY1" fmla="*/ 0 h 2057401"/>
                <a:gd name="connsiteX2" fmla="*/ 3267694 w 3267694"/>
                <a:gd name="connsiteY2" fmla="*/ 2057401 h 2057401"/>
                <a:gd name="connsiteX3" fmla="*/ 0 w 3267694"/>
                <a:gd name="connsiteY3" fmla="*/ 2057401 h 2057401"/>
                <a:gd name="connsiteX4" fmla="*/ 0 w 3267694"/>
                <a:gd name="connsiteY4" fmla="*/ 739483 h 2057401"/>
                <a:gd name="connsiteX5" fmla="*/ 0 w 3267694"/>
                <a:gd name="connsiteY5" fmla="*/ 0 h 2057401"/>
                <a:gd name="connsiteX6" fmla="*/ 322533 w 3267694"/>
                <a:gd name="connsiteY6" fmla="*/ 0 h 2057401"/>
                <a:gd name="connsiteX7" fmla="*/ 0 w 3267694"/>
                <a:gd name="connsiteY7" fmla="*/ 322533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739483" y="0"/>
                  </a:moveTo>
                  <a:lnTo>
                    <a:pt x="3267694" y="0"/>
                  </a:lnTo>
                  <a:lnTo>
                    <a:pt x="3267694" y="2057401"/>
                  </a:lnTo>
                  <a:lnTo>
                    <a:pt x="0" y="2057401"/>
                  </a:lnTo>
                  <a:lnTo>
                    <a:pt x="0" y="739483"/>
                  </a:lnTo>
                  <a:close/>
                  <a:moveTo>
                    <a:pt x="0" y="0"/>
                  </a:moveTo>
                  <a:lnTo>
                    <a:pt x="322533" y="0"/>
                  </a:lnTo>
                  <a:lnTo>
                    <a:pt x="0" y="3225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文本框 33"/>
            <p:cNvSpPr txBox="1"/>
            <p:nvPr/>
          </p:nvSpPr>
          <p:spPr>
            <a:xfrm>
              <a:off x="6167660" y="3996858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zh-CN" altLang="en-US" sz="19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7175336" y="4244670"/>
              <a:ext cx="2750425" cy="2147167"/>
              <a:chOff x="3626597" y="1682016"/>
              <a:chExt cx="2750425" cy="2147167"/>
            </a:xfrm>
          </p:grpSpPr>
          <p:sp>
            <p:nvSpPr>
              <p:cNvPr id="34" name="文本框 41"/>
              <p:cNvSpPr txBox="1"/>
              <p:nvPr/>
            </p:nvSpPr>
            <p:spPr>
              <a:xfrm>
                <a:off x="3626597" y="1682016"/>
                <a:ext cx="1605652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/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评价模式</a:t>
                </a:r>
                <a:endParaRPr lang="zh-CN" altLang="en-US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698766" y="2075542"/>
                <a:ext cx="2678256" cy="1753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sz="18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学生自评</a:t>
                </a:r>
              </a:p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sz="18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同学互评</a:t>
                </a:r>
                <a:endParaRPr lang="zh-CN" sz="11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sz="18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教师点评</a:t>
                </a: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2709506" y="3755053"/>
            <a:ext cx="3346011" cy="2163613"/>
            <a:chOff x="2707926" y="3994477"/>
            <a:chExt cx="3346787" cy="2164114"/>
          </a:xfrm>
        </p:grpSpPr>
        <p:sp>
          <p:nvSpPr>
            <p:cNvPr id="37" name="任意多边形 36"/>
            <p:cNvSpPr/>
            <p:nvPr/>
          </p:nvSpPr>
          <p:spPr>
            <a:xfrm>
              <a:off x="2707926" y="4101190"/>
              <a:ext cx="3267694" cy="2057401"/>
            </a:xfrm>
            <a:custGeom>
              <a:avLst/>
              <a:gdLst>
                <a:gd name="connsiteX0" fmla="*/ 2947444 w 3267694"/>
                <a:gd name="connsiteY0" fmla="*/ 0 h 2057401"/>
                <a:gd name="connsiteX1" fmla="*/ 3267694 w 3267694"/>
                <a:gd name="connsiteY1" fmla="*/ 0 h 2057401"/>
                <a:gd name="connsiteX2" fmla="*/ 3267694 w 3267694"/>
                <a:gd name="connsiteY2" fmla="*/ 320251 h 2057401"/>
                <a:gd name="connsiteX3" fmla="*/ 0 w 3267694"/>
                <a:gd name="connsiteY3" fmla="*/ 0 h 2057401"/>
                <a:gd name="connsiteX4" fmla="*/ 2544104 w 3267694"/>
                <a:gd name="connsiteY4" fmla="*/ 0 h 2057401"/>
                <a:gd name="connsiteX5" fmla="*/ 3267694 w 3267694"/>
                <a:gd name="connsiteY5" fmla="*/ 723591 h 2057401"/>
                <a:gd name="connsiteX6" fmla="*/ 3267694 w 3267694"/>
                <a:gd name="connsiteY6" fmla="*/ 2057401 h 2057401"/>
                <a:gd name="connsiteX7" fmla="*/ 0 w 3267694"/>
                <a:gd name="connsiteY7" fmla="*/ 2057401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2947444" y="0"/>
                  </a:moveTo>
                  <a:lnTo>
                    <a:pt x="3267694" y="0"/>
                  </a:lnTo>
                  <a:lnTo>
                    <a:pt x="3267694" y="320251"/>
                  </a:lnTo>
                  <a:close/>
                  <a:moveTo>
                    <a:pt x="0" y="0"/>
                  </a:moveTo>
                  <a:lnTo>
                    <a:pt x="2544104" y="0"/>
                  </a:lnTo>
                  <a:lnTo>
                    <a:pt x="3267694" y="723591"/>
                  </a:lnTo>
                  <a:lnTo>
                    <a:pt x="3267694" y="2057401"/>
                  </a:lnTo>
                  <a:lnTo>
                    <a:pt x="0" y="20574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文本框 32"/>
            <p:cNvSpPr txBox="1"/>
            <p:nvPr/>
          </p:nvSpPr>
          <p:spPr>
            <a:xfrm>
              <a:off x="5723166" y="3994477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3000595" y="4259967"/>
              <a:ext cx="2871512" cy="1352597"/>
              <a:chOff x="2991441" y="1680746"/>
              <a:chExt cx="2871512" cy="1352597"/>
            </a:xfrm>
          </p:grpSpPr>
          <p:sp>
            <p:nvSpPr>
              <p:cNvPr id="40" name="文本框 44"/>
              <p:cNvSpPr txBox="1"/>
              <p:nvPr/>
            </p:nvSpPr>
            <p:spPr>
              <a:xfrm>
                <a:off x="2991441" y="1680746"/>
                <a:ext cx="2320851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/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作品沟通展示</a:t>
                </a:r>
                <a:endParaRPr lang="zh-CN" altLang="en-US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3175645" y="2195215"/>
                <a:ext cx="2687308" cy="838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sz="1600" b="1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线条</a:t>
                </a:r>
                <a:r>
                  <a:rPr lang="zh-CN" sz="16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流畅，</a:t>
                </a:r>
                <a:r>
                  <a:rPr lang="zh-CN" sz="1600" b="1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结构比例</a:t>
                </a:r>
                <a:r>
                  <a:rPr lang="zh-CN" sz="16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正确，抓住主要</a:t>
                </a:r>
                <a:r>
                  <a:rPr lang="zh-CN" sz="1600" b="1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特征</a:t>
                </a:r>
                <a:endParaRPr lang="zh-CN" sz="16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endParaRPr lang="zh-CN" sz="16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  <p:cxnSp>
        <p:nvCxnSpPr>
          <p:cNvPr id="44" name="直接连接符 43"/>
          <p:cNvCxnSpPr/>
          <p:nvPr>
            <p:custDataLst>
              <p:tags r:id="rId2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3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4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5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6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7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</a:p>
        </p:txBody>
      </p:sp>
      <p:sp>
        <p:nvSpPr>
          <p:cNvPr id="50" name="椭圆 49"/>
          <p:cNvSpPr/>
          <p:nvPr>
            <p:custDataLst>
              <p:tags r:id="rId8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9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52" name="椭圆 51"/>
          <p:cNvSpPr/>
          <p:nvPr>
            <p:custDataLst>
              <p:tags r:id="rId10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1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12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13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14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15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9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9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34216" y="40871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分组练习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45" y="6235583"/>
            <a:ext cx="586317" cy="624020"/>
          </a:xfrm>
          <a:prstGeom prst="rect">
            <a:avLst/>
          </a:prstGeom>
        </p:spPr>
      </p:pic>
      <p:grpSp>
        <p:nvGrpSpPr>
          <p:cNvPr id="63" name="Group 24"/>
          <p:cNvGrpSpPr/>
          <p:nvPr/>
        </p:nvGrpSpPr>
        <p:grpSpPr>
          <a:xfrm>
            <a:off x="7068185" y="170180"/>
            <a:ext cx="4927600" cy="1137285"/>
            <a:chOff x="2187746" y="2123279"/>
            <a:chExt cx="1927113" cy="1931011"/>
          </a:xfrm>
        </p:grpSpPr>
        <p:sp>
          <p:nvSpPr>
            <p:cNvPr id="64" name="任意多边形 82"/>
            <p:cNvSpPr/>
            <p:nvPr>
              <p:custDataLst>
                <p:tags r:id="rId18"/>
              </p:custDataLst>
            </p:nvPr>
          </p:nvSpPr>
          <p:spPr bwMode="auto">
            <a:xfrm rot="5400000">
              <a:off x="2185797" y="2125228"/>
              <a:ext cx="1931011" cy="1927113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任意多边形 83"/>
            <p:cNvSpPr/>
            <p:nvPr>
              <p:custDataLst>
                <p:tags r:id="rId19"/>
              </p:custDataLst>
            </p:nvPr>
          </p:nvSpPr>
          <p:spPr bwMode="auto">
            <a:xfrm rot="16200000">
              <a:off x="2199710" y="2139114"/>
              <a:ext cx="1903185" cy="1899341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椭圆 80"/>
            <p:cNvSpPr/>
            <p:nvPr>
              <p:custDataLst>
                <p:tags r:id="rId20"/>
              </p:custDataLst>
            </p:nvPr>
          </p:nvSpPr>
          <p:spPr bwMode="auto">
            <a:xfrm>
              <a:off x="2249334" y="2390666"/>
              <a:ext cx="1811387" cy="1396236"/>
            </a:xfrm>
            <a:prstGeom prst="roundRect">
              <a:avLst/>
            </a:prstGeom>
            <a:solidFill>
              <a:srgbClr val="78BEB9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翻一翻</a:t>
              </a:r>
              <a:r>
                <a:rPr lang="en-US" altLang="zh-CN" sz="32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zh-CN" altLang="en-US" sz="32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领任务</a:t>
              </a:r>
            </a:p>
          </p:txBody>
        </p:sp>
      </p:grpSp>
      <p:sp>
        <p:nvSpPr>
          <p:cNvPr id="89" name="椭圆 88"/>
          <p:cNvSpPr/>
          <p:nvPr>
            <p:custDataLst>
              <p:tags r:id="rId2"/>
            </p:custDataLst>
          </p:nvPr>
        </p:nvSpPr>
        <p:spPr>
          <a:xfrm>
            <a:off x="1491615" y="1753870"/>
            <a:ext cx="2291080" cy="226949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静物马克笔</a:t>
            </a:r>
            <a:endParaRPr lang="zh-CN" altLang="en-US" sz="4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卡牌1"/>
          <p:cNvGrpSpPr/>
          <p:nvPr/>
        </p:nvGrpSpPr>
        <p:grpSpPr>
          <a:xfrm>
            <a:off x="1215254" y="1741187"/>
            <a:ext cx="2627247" cy="2397582"/>
            <a:chOff x="1422889" y="1324578"/>
            <a:chExt cx="1971148" cy="179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19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27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6" name="椭圆 10"/>
              <p:cNvSpPr>
                <a:spLocks noChangeArrowheads="1"/>
              </p:cNvSpPr>
              <p:nvPr/>
            </p:nvSpPr>
            <p:spPr bwMode="auto">
              <a:xfrm>
                <a:off x="1048872" y="1414732"/>
                <a:ext cx="1601829" cy="1603064"/>
              </a:xfrm>
              <a:prstGeom prst="ellipse">
                <a:avLst/>
              </a:prstGeom>
              <a:blipFill dpi="0" rotWithShape="1">
                <a:blip r:embed="rId28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66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15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17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6" name="椭圆 80"/>
              <p:cNvSpPr/>
              <p:nvPr/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lang="zh-CN" altLang="en-US" sz="1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93" name="椭圆 92"/>
          <p:cNvSpPr/>
          <p:nvPr>
            <p:custDataLst>
              <p:tags r:id="rId3"/>
            </p:custDataLst>
          </p:nvPr>
        </p:nvSpPr>
        <p:spPr>
          <a:xfrm>
            <a:off x="4279900" y="4263390"/>
            <a:ext cx="2291080" cy="226949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动物马克笔</a:t>
            </a:r>
          </a:p>
        </p:txBody>
      </p:sp>
      <p:sp>
        <p:nvSpPr>
          <p:cNvPr id="97" name="椭圆 96"/>
          <p:cNvSpPr/>
          <p:nvPr>
            <p:custDataLst>
              <p:tags r:id="rId4"/>
            </p:custDataLst>
          </p:nvPr>
        </p:nvSpPr>
        <p:spPr>
          <a:xfrm>
            <a:off x="5187315" y="1557020"/>
            <a:ext cx="2291080" cy="226949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植物彩铅</a:t>
            </a:r>
          </a:p>
        </p:txBody>
      </p:sp>
      <p:sp>
        <p:nvSpPr>
          <p:cNvPr id="101" name="椭圆 100"/>
          <p:cNvSpPr/>
          <p:nvPr>
            <p:custDataLst>
              <p:tags r:id="rId5"/>
            </p:custDataLst>
          </p:nvPr>
        </p:nvSpPr>
        <p:spPr>
          <a:xfrm>
            <a:off x="7943215" y="4073525"/>
            <a:ext cx="2291080" cy="226949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人物彩铅</a:t>
            </a:r>
            <a:endParaRPr lang="zh-CN" altLang="en-US" sz="40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卡牌2"/>
          <p:cNvGrpSpPr/>
          <p:nvPr/>
        </p:nvGrpSpPr>
        <p:grpSpPr>
          <a:xfrm>
            <a:off x="4891588" y="1522264"/>
            <a:ext cx="2627247" cy="2397582"/>
            <a:chOff x="1422889" y="1324578"/>
            <a:chExt cx="1971148" cy="1798186"/>
          </a:xfrm>
        </p:grpSpPr>
        <p:grpSp>
          <p:nvGrpSpPr>
            <p:cNvPr id="9" name="组合 8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10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11" name="任意多边形 82"/>
                <p:cNvSpPr/>
                <p:nvPr>
                  <p:custDataLst>
                    <p:tags r:id="rId16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任意多边形 83"/>
                <p:cNvSpPr/>
                <p:nvPr>
                  <p:custDataLst>
                    <p:tags r:id="rId17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2" name="椭圆 10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048872" y="1414732"/>
                <a:ext cx="1601829" cy="1603064"/>
              </a:xfrm>
              <a:prstGeom prst="ellipse">
                <a:avLst/>
              </a:prstGeom>
              <a:blipFill dpi="0" rotWithShape="1">
                <a:blip r:embed="rId28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66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54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55" name="任意多边形 82"/>
                <p:cNvSpPr/>
                <p:nvPr>
                  <p:custDataLst>
                    <p:tags r:id="rId13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任意多边形 83"/>
                <p:cNvSpPr/>
                <p:nvPr>
                  <p:custDataLst>
                    <p:tags r:id="rId14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7" name="椭圆 80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</a:p>
            </p:txBody>
          </p:sp>
        </p:grpSp>
      </p:grpSp>
      <p:grpSp>
        <p:nvGrpSpPr>
          <p:cNvPr id="40" name="卡牌3"/>
          <p:cNvGrpSpPr/>
          <p:nvPr/>
        </p:nvGrpSpPr>
        <p:grpSpPr>
          <a:xfrm>
            <a:off x="4027177" y="4186724"/>
            <a:ext cx="2627247" cy="2397582"/>
            <a:chOff x="1422889" y="1324578"/>
            <a:chExt cx="1971148" cy="1798186"/>
          </a:xfrm>
        </p:grpSpPr>
        <p:grpSp>
          <p:nvGrpSpPr>
            <p:cNvPr id="41" name="组合 40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47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49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8" name="椭圆 10"/>
              <p:cNvSpPr>
                <a:spLocks noChangeArrowheads="1"/>
              </p:cNvSpPr>
              <p:nvPr/>
            </p:nvSpPr>
            <p:spPr bwMode="auto">
              <a:xfrm>
                <a:off x="1048872" y="1414732"/>
                <a:ext cx="1601828" cy="1603064"/>
              </a:xfrm>
              <a:prstGeom prst="ellipse">
                <a:avLst/>
              </a:prstGeom>
              <a:blipFill dpi="0" rotWithShape="1">
                <a:blip r:embed="rId28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9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43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4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4" name="椭圆 80"/>
              <p:cNvSpPr/>
              <p:nvPr/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lang="zh-CN" altLang="en-US" sz="1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58" name="卡牌4"/>
          <p:cNvGrpSpPr/>
          <p:nvPr/>
        </p:nvGrpSpPr>
        <p:grpSpPr>
          <a:xfrm>
            <a:off x="7686047" y="4042579"/>
            <a:ext cx="2627247" cy="2397582"/>
            <a:chOff x="1422889" y="1324578"/>
            <a:chExt cx="1971148" cy="1798186"/>
          </a:xfrm>
        </p:grpSpPr>
        <p:grpSp>
          <p:nvGrpSpPr>
            <p:cNvPr id="59" name="组合 58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60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61" name="任意多边形 82"/>
                <p:cNvSpPr/>
                <p:nvPr>
                  <p:custDataLst>
                    <p:tags r:id="rId10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任意多边形 83"/>
                <p:cNvSpPr/>
                <p:nvPr>
                  <p:custDataLst>
                    <p:tags r:id="rId11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7" name="椭圆 10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048872" y="1414732"/>
                <a:ext cx="1601828" cy="1603064"/>
              </a:xfrm>
              <a:prstGeom prst="ellipse">
                <a:avLst/>
              </a:prstGeom>
              <a:blipFill dpi="0" rotWithShape="1">
                <a:blip r:embed="rId28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9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69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70" name="任意多边形 82"/>
                <p:cNvSpPr/>
                <p:nvPr>
                  <p:custDataLst>
                    <p:tags r:id="rId7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" name="任意多边形 83"/>
                <p:cNvSpPr/>
                <p:nvPr>
                  <p:custDataLst>
                    <p:tags r:id="rId8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2" name="椭圆 80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688070" y="1610360"/>
            <a:ext cx="3119120" cy="3339465"/>
            <a:chOff x="3073918" y="203757"/>
            <a:chExt cx="1017887" cy="491907"/>
          </a:xfrm>
        </p:grpSpPr>
        <p:sp>
          <p:nvSpPr>
            <p:cNvPr id="8" name="任意多边形 82"/>
            <p:cNvSpPr/>
            <p:nvPr/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任意多边形 83"/>
            <p:cNvSpPr/>
            <p:nvPr/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1568506" y="376330"/>
            <a:ext cx="4171315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小组合作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分组练习</a:t>
            </a:r>
          </a:p>
        </p:txBody>
      </p:sp>
      <p:grpSp>
        <p:nvGrpSpPr>
          <p:cNvPr id="63" name="组合 62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64" name="组合 63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7479665" y="3068320"/>
            <a:ext cx="782320" cy="424180"/>
            <a:chOff x="16866" y="5824"/>
            <a:chExt cx="1232" cy="668"/>
          </a:xfrm>
        </p:grpSpPr>
        <p:sp>
          <p:nvSpPr>
            <p:cNvPr id="71" name="矩形 70"/>
            <p:cNvSpPr/>
            <p:nvPr/>
          </p:nvSpPr>
          <p:spPr>
            <a:xfrm>
              <a:off x="17445" y="6030"/>
              <a:ext cx="77" cy="258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7225" y="6030"/>
              <a:ext cx="163" cy="258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6866" y="6030"/>
              <a:ext cx="302" cy="258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等腰三角形 73"/>
            <p:cNvSpPr/>
            <p:nvPr/>
          </p:nvSpPr>
          <p:spPr>
            <a:xfrm rot="5400000">
              <a:off x="17476" y="5870"/>
              <a:ext cx="668" cy="577"/>
            </a:xfrm>
            <a:prstGeom prst="triangl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670" y="1102995"/>
            <a:ext cx="2995930" cy="2987040"/>
            <a:chOff x="3073918" y="203757"/>
            <a:chExt cx="1017887" cy="491907"/>
          </a:xfrm>
        </p:grpSpPr>
        <p:sp>
          <p:nvSpPr>
            <p:cNvPr id="4" name="任意多边形 82"/>
            <p:cNvSpPr/>
            <p:nvPr>
              <p:custDataLst>
                <p:tags r:id="rId25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任意多边形 83"/>
            <p:cNvSpPr/>
            <p:nvPr>
              <p:custDataLst>
                <p:tags r:id="rId26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647440" y="1102995"/>
            <a:ext cx="2995930" cy="2987040"/>
            <a:chOff x="3073918" y="203757"/>
            <a:chExt cx="1017887" cy="491907"/>
          </a:xfrm>
        </p:grpSpPr>
        <p:sp>
          <p:nvSpPr>
            <p:cNvPr id="19" name="任意多边形 82"/>
            <p:cNvSpPr/>
            <p:nvPr>
              <p:custDataLst>
                <p:tags r:id="rId23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任意多边形 83"/>
            <p:cNvSpPr/>
            <p:nvPr>
              <p:custDataLst>
                <p:tags r:id="rId24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200000">
            <a:off x="3818890" y="1528445"/>
            <a:ext cx="2661285" cy="199644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5062220" y="3764915"/>
            <a:ext cx="2995930" cy="2987040"/>
            <a:chOff x="3073918" y="203757"/>
            <a:chExt cx="1017887" cy="491907"/>
          </a:xfrm>
        </p:grpSpPr>
        <p:sp>
          <p:nvSpPr>
            <p:cNvPr id="30" name="任意多边形 82"/>
            <p:cNvSpPr/>
            <p:nvPr>
              <p:custDataLst>
                <p:tags r:id="rId21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任意多边形 83"/>
            <p:cNvSpPr/>
            <p:nvPr>
              <p:custDataLst>
                <p:tags r:id="rId22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44" name="直接连接符 43"/>
          <p:cNvCxnSpPr/>
          <p:nvPr>
            <p:custDataLst>
              <p:tags r:id="rId2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3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4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5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6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7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</a:p>
        </p:txBody>
      </p:sp>
      <p:sp>
        <p:nvSpPr>
          <p:cNvPr id="50" name="椭圆 49"/>
          <p:cNvSpPr/>
          <p:nvPr>
            <p:custDataLst>
              <p:tags r:id="rId8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9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10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1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12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13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14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15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760296" y="1997529"/>
            <a:ext cx="3001942" cy="279962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l" fontAlgn="auto"/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1.绘画材料工具准备。</a:t>
            </a:r>
            <a:endParaRPr lang="zh-CN" altLang="en-US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/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2.分组绘制简笔画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。根据</a:t>
            </a:r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抽签内容进行简单绘制和上色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en-US" altLang="zh-CN" b="1" kern="0" dirty="0" smtClean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 fontAlgn="auto"/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）静物简笔画（马克笔）</a:t>
            </a:r>
            <a:endParaRPr lang="en-US" altLang="zh-CN" b="1" kern="0" dirty="0" smtClean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）人物</a:t>
            </a:r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笔画</a:t>
            </a:r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彩铅）</a:t>
            </a:r>
            <a:endParaRPr lang="en-US" altLang="zh-CN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）植物</a:t>
            </a:r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笔画（油画棒）</a:t>
            </a:r>
            <a:endParaRPr lang="en-US" altLang="zh-CN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）动物</a:t>
            </a:r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</a:t>
            </a:r>
            <a:r>
              <a:rPr lang="zh-CN" altLang="en-US" b="1" kern="0" dirty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笔画（工具自选）</a:t>
            </a:r>
            <a:endParaRPr lang="zh-CN" altLang="en-US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/>
            <a:endParaRPr lang="zh-CN" altLang="en-US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/>
            <a:endParaRPr lang="zh-CN" altLang="en-US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21690" y="1196340"/>
            <a:ext cx="2124710" cy="272161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847850" y="3743325"/>
            <a:ext cx="2995930" cy="2987040"/>
            <a:chOff x="3073918" y="203757"/>
            <a:chExt cx="1017887" cy="491907"/>
          </a:xfrm>
        </p:grpSpPr>
        <p:sp>
          <p:nvSpPr>
            <p:cNvPr id="25" name="任意多边形 82"/>
            <p:cNvSpPr/>
            <p:nvPr>
              <p:custDataLst>
                <p:tags r:id="rId19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任意多边形 83"/>
            <p:cNvSpPr/>
            <p:nvPr>
              <p:custDataLst>
                <p:tags r:id="rId20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/>
          <a:stretch>
            <a:fillRect/>
          </a:stretch>
        </p:blipFill>
        <p:spPr>
          <a:xfrm rot="16200000">
            <a:off x="1900555" y="4140835"/>
            <a:ext cx="2886075" cy="2177415"/>
          </a:xfrm>
          <a:prstGeom prst="rect">
            <a:avLst/>
          </a:prstGeom>
        </p:spPr>
      </p:pic>
      <p:pic>
        <p:nvPicPr>
          <p:cNvPr id="77" name="图片 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591810" y="3860800"/>
            <a:ext cx="1958340" cy="27539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15975" y="2694305"/>
            <a:ext cx="10814050" cy="424180"/>
            <a:chOff x="534438" y="3368953"/>
            <a:chExt cx="10944224" cy="438144"/>
          </a:xfrm>
          <a:solidFill>
            <a:sysClr val="window" lastClr="FFFFFF">
              <a:lumMod val="65000"/>
            </a:sysClr>
          </a:solidFill>
        </p:grpSpPr>
        <p:sp>
          <p:nvSpPr>
            <p:cNvPr id="7" name="矩形 6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9" name="矩形 8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534216" y="35220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点评总结</a:t>
            </a:r>
            <a:endParaRPr 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1651301" y="4220966"/>
            <a:ext cx="10178719" cy="2239329"/>
            <a:chOff x="1756093" y="3219541"/>
            <a:chExt cx="7636800" cy="1679497"/>
          </a:xfrm>
        </p:grpSpPr>
        <p:grpSp>
          <p:nvGrpSpPr>
            <p:cNvPr id="52" name="组合 51"/>
            <p:cNvGrpSpPr/>
            <p:nvPr/>
          </p:nvGrpSpPr>
          <p:grpSpPr>
            <a:xfrm>
              <a:off x="1756093" y="3219541"/>
              <a:ext cx="1706198" cy="1679497"/>
              <a:chOff x="2022793" y="3219541"/>
              <a:chExt cx="1706198" cy="1679497"/>
            </a:xfrm>
          </p:grpSpPr>
          <p:sp>
            <p:nvSpPr>
              <p:cNvPr id="59" name="矩形 39"/>
              <p:cNvSpPr>
                <a:spLocks noChangeArrowheads="1"/>
              </p:cNvSpPr>
              <p:nvPr/>
            </p:nvSpPr>
            <p:spPr bwMode="auto">
              <a:xfrm>
                <a:off x="2022793" y="3219541"/>
                <a:ext cx="1706198" cy="36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4" tIns="34282" rIns="68564" bIns="3428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【 </a:t>
                </a:r>
                <a:r>
                  <a:rPr lang="zh-CN" altLang="en-US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复述</a:t>
                </a: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】</a:t>
                </a:r>
                <a:endPara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2195735" y="3745084"/>
                <a:ext cx="911872" cy="1153954"/>
              </a:xfrm>
              <a:prstGeom prst="rect">
                <a:avLst/>
              </a:prstGeom>
            </p:spPr>
            <p:txBody>
              <a:bodyPr wrap="square" lIns="68564" tIns="34282" rIns="68564" bIns="34282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含义</a:t>
                </a:r>
              </a:p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特点</a:t>
                </a:r>
              </a:p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作用</a:t>
                </a: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  <a:p>
                <a:pPr indent="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/>
                </a:pP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3262265" y="3232399"/>
              <a:ext cx="1767714" cy="1663541"/>
              <a:chOff x="1109615" y="3232399"/>
              <a:chExt cx="1767714" cy="1663541"/>
            </a:xfrm>
          </p:grpSpPr>
          <p:sp>
            <p:nvSpPr>
              <p:cNvPr id="57" name="矩形 39"/>
              <p:cNvSpPr>
                <a:spLocks noChangeArrowheads="1"/>
              </p:cNvSpPr>
              <p:nvPr/>
            </p:nvSpPr>
            <p:spPr bwMode="auto">
              <a:xfrm>
                <a:off x="1109615" y="3232399"/>
                <a:ext cx="1555042" cy="36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4" tIns="34282" rIns="68564" bIns="3428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     【 使用工具】</a:t>
                </a:r>
                <a:endPara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236054" y="3750559"/>
                <a:ext cx="1641275" cy="1145381"/>
              </a:xfrm>
              <a:prstGeom prst="rect">
                <a:avLst/>
              </a:prstGeom>
            </p:spPr>
            <p:txBody>
              <a:bodyPr wrap="square" lIns="68564" tIns="34282" rIns="68564" bIns="34282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粉笔、马克笔、钢笔简笔画、水墨、电脑简笔画等等。</a:t>
                </a:r>
              </a:p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7379533" y="3253355"/>
              <a:ext cx="2013360" cy="1317784"/>
              <a:chOff x="2773518" y="3253355"/>
              <a:chExt cx="2013360" cy="1317784"/>
            </a:xfrm>
          </p:grpSpPr>
          <p:sp>
            <p:nvSpPr>
              <p:cNvPr id="55" name="矩形 39"/>
              <p:cNvSpPr>
                <a:spLocks noChangeArrowheads="1"/>
              </p:cNvSpPr>
              <p:nvPr/>
            </p:nvSpPr>
            <p:spPr bwMode="auto">
              <a:xfrm>
                <a:off x="2773518" y="3253355"/>
                <a:ext cx="1636034" cy="36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4" tIns="34282" rIns="68564" bIns="3428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【 </a:t>
                </a:r>
                <a:r>
                  <a:rPr lang="zh-CN" altLang="en-US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材料不同 </a:t>
                </a: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】</a:t>
                </a:r>
                <a:endPara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2879760" y="3741988"/>
                <a:ext cx="1907118" cy="829151"/>
              </a:xfrm>
              <a:prstGeom prst="rect">
                <a:avLst/>
              </a:prstGeom>
            </p:spPr>
            <p:txBody>
              <a:bodyPr wrap="square" lIns="68564" tIns="34282" rIns="68564" bIns="34282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马克笔涂色、油画棒涂色、彩色铅笔涂色、水粉涂色、水彩涂色简笔画等等。</a:t>
                </a:r>
              </a:p>
            </p:txBody>
          </p:sp>
        </p:grpSp>
      </p:grpSp>
      <p:cxnSp>
        <p:nvCxnSpPr>
          <p:cNvPr id="68" name="直接连接符 67"/>
          <p:cNvCxnSpPr/>
          <p:nvPr>
            <p:custDataLst>
              <p:tags r:id="rId2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椭圆 70"/>
          <p:cNvSpPr/>
          <p:nvPr>
            <p:custDataLst>
              <p:tags r:id="rId3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72" name="椭圆 71"/>
          <p:cNvSpPr/>
          <p:nvPr>
            <p:custDataLst>
              <p:tags r:id="rId4"/>
            </p:custDataLst>
          </p:nvPr>
        </p:nvSpPr>
        <p:spPr>
          <a:xfrm>
            <a:off x="10782966" y="17208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73" name="椭圆 72"/>
          <p:cNvSpPr/>
          <p:nvPr>
            <p:custDataLst>
              <p:tags r:id="rId5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74" name="椭圆 73"/>
          <p:cNvSpPr/>
          <p:nvPr>
            <p:custDataLst>
              <p:tags r:id="rId6"/>
            </p:custDataLst>
          </p:nvPr>
        </p:nvSpPr>
        <p:spPr>
          <a:xfrm>
            <a:off x="10879169" y="26098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18"/>
          <p:cNvSpPr txBox="1"/>
          <p:nvPr>
            <p:custDataLst>
              <p:tags r:id="rId7"/>
            </p:custDataLst>
          </p:nvPr>
        </p:nvSpPr>
        <p:spPr>
          <a:xfrm>
            <a:off x="10873771" y="31178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</a:p>
        </p:txBody>
      </p:sp>
      <p:sp>
        <p:nvSpPr>
          <p:cNvPr id="76" name="椭圆 75"/>
          <p:cNvSpPr/>
          <p:nvPr>
            <p:custDataLst>
              <p:tags r:id="rId8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42"/>
          <p:cNvSpPr txBox="1"/>
          <p:nvPr>
            <p:custDataLst>
              <p:tags r:id="rId9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78" name="椭圆 77"/>
          <p:cNvSpPr/>
          <p:nvPr>
            <p:custDataLst>
              <p:tags r:id="rId10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79" name="椭圆 78"/>
          <p:cNvSpPr/>
          <p:nvPr>
            <p:custDataLst>
              <p:tags r:id="rId11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113" name="文本框 42"/>
          <p:cNvSpPr txBox="1"/>
          <p:nvPr>
            <p:custDataLst>
              <p:tags r:id="rId12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4" name="椭圆 113"/>
          <p:cNvSpPr/>
          <p:nvPr>
            <p:custDataLst>
              <p:tags r:id="rId13"/>
            </p:custDataLst>
          </p:nvPr>
        </p:nvSpPr>
        <p:spPr>
          <a:xfrm>
            <a:off x="9336119" y="32131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115" name="椭圆 114"/>
          <p:cNvSpPr/>
          <p:nvPr>
            <p:custDataLst>
              <p:tags r:id="rId14"/>
            </p:custDataLst>
          </p:nvPr>
        </p:nvSpPr>
        <p:spPr>
          <a:xfrm>
            <a:off x="9391046" y="39243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42"/>
          <p:cNvSpPr txBox="1"/>
          <p:nvPr>
            <p:custDataLst>
              <p:tags r:id="rId15"/>
            </p:custDataLst>
          </p:nvPr>
        </p:nvSpPr>
        <p:spPr>
          <a:xfrm>
            <a:off x="9369774" y="37750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56" name="组合 155"/>
          <p:cNvGrpSpPr/>
          <p:nvPr/>
        </p:nvGrpSpPr>
        <p:grpSpPr>
          <a:xfrm>
            <a:off x="6487160" y="4221480"/>
            <a:ext cx="2515870" cy="1466850"/>
            <a:chOff x="10216" y="6648"/>
            <a:chExt cx="3962" cy="2310"/>
          </a:xfrm>
        </p:grpSpPr>
        <p:sp>
          <p:nvSpPr>
            <p:cNvPr id="134" name="矩形 133"/>
            <p:cNvSpPr/>
            <p:nvPr>
              <p:custDataLst>
                <p:tags r:id="rId39"/>
              </p:custDataLst>
            </p:nvPr>
          </p:nvSpPr>
          <p:spPr>
            <a:xfrm>
              <a:off x="10216" y="7762"/>
              <a:ext cx="3962" cy="1196"/>
            </a:xfrm>
            <a:prstGeom prst="rect">
              <a:avLst/>
            </a:prstGeom>
          </p:spPr>
          <p:txBody>
            <a:bodyPr wrap="square" lIns="68564" tIns="34282" rIns="68564" bIns="34282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静物类、植物类、动物类、人物类、景物类简笔画等。</a:t>
              </a:r>
            </a:p>
          </p:txBody>
        </p:sp>
        <p:sp>
          <p:nvSpPr>
            <p:cNvPr id="135" name="矩形 39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0285" y="6648"/>
              <a:ext cx="2571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4" tIns="34282" rIns="68564" bIns="3428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1000"/>
                </a:spcBef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  【</a:t>
              </a:r>
              <a:r>
                <a: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表现形象</a:t>
              </a:r>
              <a:r>
                <a: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 </a:t>
              </a:r>
              <a:r>
                <a:rPr lang="en-US" altLang="zh-CN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】</a:t>
              </a:r>
              <a:endParaRPr lang="zh-CN" altLang="en-US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167765" y="2017395"/>
            <a:ext cx="1998980" cy="1814195"/>
            <a:chOff x="1805" y="3227"/>
            <a:chExt cx="3148" cy="2857"/>
          </a:xfrm>
        </p:grpSpPr>
        <p:grpSp>
          <p:nvGrpSpPr>
            <p:cNvPr id="80" name="组合 79"/>
            <p:cNvGrpSpPr/>
            <p:nvPr/>
          </p:nvGrpSpPr>
          <p:grpSpPr>
            <a:xfrm>
              <a:off x="1805" y="3227"/>
              <a:ext cx="3148" cy="2857"/>
              <a:chOff x="1422889" y="1324578"/>
              <a:chExt cx="1971148" cy="1798186"/>
            </a:xfrm>
          </p:grpSpPr>
          <p:grpSp>
            <p:nvGrpSpPr>
              <p:cNvPr id="81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82" name="任意多边形 82"/>
                <p:cNvSpPr/>
                <p:nvPr>
                  <p:custDataLst>
                    <p:tags r:id="rId37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3" name="任意多边形 83"/>
                <p:cNvSpPr/>
                <p:nvPr>
                  <p:custDataLst>
                    <p:tags r:id="rId38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85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86" name="任意多边形 82"/>
                  <p:cNvSpPr/>
                  <p:nvPr>
                    <p:custDataLst>
                      <p:tags r:id="rId35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7" name="任意多边形 83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88" name="椭圆 80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  <a:endParaRPr lang="zh-CN" altLang="en-US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89" name="椭圆 88"/>
            <p:cNvSpPr/>
            <p:nvPr/>
          </p:nvSpPr>
          <p:spPr>
            <a:xfrm>
              <a:off x="2460" y="3528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文本框 18"/>
            <p:cNvSpPr txBox="1"/>
            <p:nvPr/>
          </p:nvSpPr>
          <p:spPr>
            <a:xfrm>
              <a:off x="2394" y="3990"/>
              <a:ext cx="2396" cy="1534"/>
            </a:xfrm>
            <a:prstGeom prst="rect">
              <a:avLst/>
            </a:prstGeom>
            <a:noFill/>
          </p:spPr>
          <p:txBody>
            <a:bodyPr wrap="square" lIns="121850" tIns="60924" rIns="121850" bIns="60924" rtlCol="0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简笔画</a:t>
              </a: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3769995" y="1953260"/>
            <a:ext cx="1998980" cy="1814195"/>
            <a:chOff x="5997" y="3177"/>
            <a:chExt cx="3148" cy="2857"/>
          </a:xfrm>
        </p:grpSpPr>
        <p:grpSp>
          <p:nvGrpSpPr>
            <p:cNvPr id="91" name="组合 90"/>
            <p:cNvGrpSpPr/>
            <p:nvPr/>
          </p:nvGrpSpPr>
          <p:grpSpPr>
            <a:xfrm>
              <a:off x="5997" y="3177"/>
              <a:ext cx="3148" cy="2857"/>
              <a:chOff x="1422889" y="1324578"/>
              <a:chExt cx="1971148" cy="1798186"/>
            </a:xfrm>
          </p:grpSpPr>
          <p:grpSp>
            <p:nvGrpSpPr>
              <p:cNvPr id="92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93" name="任意多边形 82"/>
                <p:cNvSpPr/>
                <p:nvPr>
                  <p:custDataLst>
                    <p:tags r:id="rId32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4" name="任意多边形 83"/>
                <p:cNvSpPr/>
                <p:nvPr>
                  <p:custDataLst>
                    <p:tags r:id="rId33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5" name="组合 94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96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97" name="任意多边形 82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8" name="任意多边形 83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9" name="椭圆 80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</a:t>
                  </a:r>
                </a:p>
              </p:txBody>
            </p:sp>
          </p:grpSp>
        </p:grpSp>
        <p:sp>
          <p:nvSpPr>
            <p:cNvPr id="100" name="椭圆 99"/>
            <p:cNvSpPr/>
            <p:nvPr/>
          </p:nvSpPr>
          <p:spPr>
            <a:xfrm>
              <a:off x="6644" y="3528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8"/>
            <p:cNvSpPr txBox="1"/>
            <p:nvPr/>
          </p:nvSpPr>
          <p:spPr>
            <a:xfrm>
              <a:off x="6565" y="3990"/>
              <a:ext cx="2483" cy="1534"/>
            </a:xfrm>
            <a:prstGeom prst="rect">
              <a:avLst/>
            </a:prstGeom>
            <a:noFill/>
          </p:spPr>
          <p:txBody>
            <a:bodyPr wrap="square" lIns="121850" tIns="60924" rIns="121850" bIns="60924" rtlCol="0">
              <a:no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分类一</a:t>
              </a: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6279515" y="1912620"/>
            <a:ext cx="1998980" cy="1814195"/>
            <a:chOff x="9889" y="3125"/>
            <a:chExt cx="3148" cy="2857"/>
          </a:xfrm>
        </p:grpSpPr>
        <p:grpSp>
          <p:nvGrpSpPr>
            <p:cNvPr id="102" name="组合 101"/>
            <p:cNvGrpSpPr/>
            <p:nvPr/>
          </p:nvGrpSpPr>
          <p:grpSpPr>
            <a:xfrm>
              <a:off x="9889" y="3125"/>
              <a:ext cx="3148" cy="2857"/>
              <a:chOff x="1422889" y="1324578"/>
              <a:chExt cx="1971148" cy="1798186"/>
            </a:xfrm>
          </p:grpSpPr>
          <p:grpSp>
            <p:nvGrpSpPr>
              <p:cNvPr id="103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104" name="任意多边形 82"/>
                <p:cNvSpPr/>
                <p:nvPr>
                  <p:custDataLst>
                    <p:tags r:id="rId27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5" name="任意多边形 83"/>
                <p:cNvSpPr/>
                <p:nvPr>
                  <p:custDataLst>
                    <p:tags r:id="rId28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6" name="组合 105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107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08" name="任意多边形 82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9" name="任意多边形 83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0" name="椭圆 80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3</a:t>
                  </a:r>
                </a:p>
              </p:txBody>
            </p:sp>
          </p:grpSp>
        </p:grpSp>
        <p:sp>
          <p:nvSpPr>
            <p:cNvPr id="111" name="椭圆 110"/>
            <p:cNvSpPr/>
            <p:nvPr/>
          </p:nvSpPr>
          <p:spPr>
            <a:xfrm>
              <a:off x="10536" y="3476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8702675" y="1896110"/>
            <a:ext cx="1998980" cy="1814195"/>
            <a:chOff x="13705" y="3212"/>
            <a:chExt cx="3148" cy="2857"/>
          </a:xfrm>
        </p:grpSpPr>
        <p:grpSp>
          <p:nvGrpSpPr>
            <p:cNvPr id="123" name="组合 122"/>
            <p:cNvGrpSpPr/>
            <p:nvPr/>
          </p:nvGrpSpPr>
          <p:grpSpPr>
            <a:xfrm>
              <a:off x="13705" y="3212"/>
              <a:ext cx="3148" cy="2857"/>
              <a:chOff x="1422889" y="1324578"/>
              <a:chExt cx="1971148" cy="1798186"/>
            </a:xfrm>
          </p:grpSpPr>
          <p:grpSp>
            <p:nvGrpSpPr>
              <p:cNvPr id="124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125" name="任意多边形 82"/>
                <p:cNvSpPr/>
                <p:nvPr>
                  <p:custDataLst>
                    <p:tags r:id="rId22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6" name="任意多边形 83"/>
                <p:cNvSpPr/>
                <p:nvPr>
                  <p:custDataLst>
                    <p:tags r:id="rId23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7" name="组合 126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128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29" name="任意多边形 82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30" name="任意多边形 83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31" name="椭圆 80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4</a:t>
                  </a:r>
                </a:p>
              </p:txBody>
            </p:sp>
          </p:grpSp>
        </p:grpSp>
        <p:sp>
          <p:nvSpPr>
            <p:cNvPr id="132" name="椭圆 131"/>
            <p:cNvSpPr/>
            <p:nvPr>
              <p:custDataLst>
                <p:tags r:id="rId18"/>
              </p:custDataLst>
            </p:nvPr>
          </p:nvSpPr>
          <p:spPr>
            <a:xfrm>
              <a:off x="14352" y="3563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8"/>
          <p:cNvSpPr txBox="1"/>
          <p:nvPr>
            <p:custDataLst>
              <p:tags r:id="rId16"/>
            </p:custDataLst>
          </p:nvPr>
        </p:nvSpPr>
        <p:spPr>
          <a:xfrm>
            <a:off x="6625590" y="2453005"/>
            <a:ext cx="1576705" cy="97409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分类二</a:t>
            </a:r>
          </a:p>
        </p:txBody>
      </p:sp>
      <p:sp>
        <p:nvSpPr>
          <p:cNvPr id="13" name="文本框 18"/>
          <p:cNvSpPr txBox="1"/>
          <p:nvPr>
            <p:custDataLst>
              <p:tags r:id="rId17"/>
            </p:custDataLst>
          </p:nvPr>
        </p:nvSpPr>
        <p:spPr>
          <a:xfrm>
            <a:off x="8993505" y="2453005"/>
            <a:ext cx="1576705" cy="97409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分类三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39753" y="1828380"/>
            <a:ext cx="6812475" cy="3915773"/>
            <a:chOff x="2638159" y="1828800"/>
            <a:chExt cx="6814051" cy="3916679"/>
          </a:xfrm>
        </p:grpSpPr>
        <p:sp>
          <p:nvSpPr>
            <p:cNvPr id="5" name="任意多边形 4"/>
            <p:cNvSpPr/>
            <p:nvPr/>
          </p:nvSpPr>
          <p:spPr>
            <a:xfrm>
              <a:off x="2638159" y="1828800"/>
              <a:ext cx="6814051" cy="3916679"/>
            </a:xfrm>
            <a:custGeom>
              <a:avLst/>
              <a:gdLst>
                <a:gd name="connsiteX0" fmla="*/ 6814051 w 6814051"/>
                <a:gd name="connsiteY0" fmla="*/ 2933371 h 3916679"/>
                <a:gd name="connsiteX1" fmla="*/ 6814051 w 6814051"/>
                <a:gd name="connsiteY1" fmla="*/ 3916679 h 3916679"/>
                <a:gd name="connsiteX2" fmla="*/ 5505714 w 6814051"/>
                <a:gd name="connsiteY2" fmla="*/ 3916679 h 3916679"/>
                <a:gd name="connsiteX3" fmla="*/ 1674357 w 6814051"/>
                <a:gd name="connsiteY3" fmla="*/ 0 h 3916679"/>
                <a:gd name="connsiteX4" fmla="*/ 6814051 w 6814051"/>
                <a:gd name="connsiteY4" fmla="*/ 0 h 3916679"/>
                <a:gd name="connsiteX5" fmla="*/ 6814051 w 6814051"/>
                <a:gd name="connsiteY5" fmla="*/ 2734531 h 3916679"/>
                <a:gd name="connsiteX6" fmla="*/ 5241148 w 6814051"/>
                <a:gd name="connsiteY6" fmla="*/ 3916679 h 3916679"/>
                <a:gd name="connsiteX7" fmla="*/ 0 w 6814051"/>
                <a:gd name="connsiteY7" fmla="*/ 3916679 h 3916679"/>
                <a:gd name="connsiteX8" fmla="*/ 0 w 6814051"/>
                <a:gd name="connsiteY8" fmla="*/ 1258398 h 3916679"/>
                <a:gd name="connsiteX9" fmla="*/ 0 w 6814051"/>
                <a:gd name="connsiteY9" fmla="*/ 0 h 3916679"/>
                <a:gd name="connsiteX10" fmla="*/ 1409791 w 6814051"/>
                <a:gd name="connsiteY10" fmla="*/ 0 h 3916679"/>
                <a:gd name="connsiteX11" fmla="*/ 0 w 6814051"/>
                <a:gd name="connsiteY11" fmla="*/ 1059558 h 391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14051" h="3916679">
                  <a:moveTo>
                    <a:pt x="6814051" y="2933371"/>
                  </a:moveTo>
                  <a:lnTo>
                    <a:pt x="6814051" y="3916679"/>
                  </a:lnTo>
                  <a:lnTo>
                    <a:pt x="5505714" y="3916679"/>
                  </a:lnTo>
                  <a:close/>
                  <a:moveTo>
                    <a:pt x="1674357" y="0"/>
                  </a:moveTo>
                  <a:lnTo>
                    <a:pt x="6814051" y="0"/>
                  </a:lnTo>
                  <a:lnTo>
                    <a:pt x="6814051" y="2734531"/>
                  </a:lnTo>
                  <a:lnTo>
                    <a:pt x="5241148" y="3916679"/>
                  </a:lnTo>
                  <a:lnTo>
                    <a:pt x="0" y="3916679"/>
                  </a:lnTo>
                  <a:lnTo>
                    <a:pt x="0" y="1258398"/>
                  </a:lnTo>
                  <a:close/>
                  <a:moveTo>
                    <a:pt x="0" y="0"/>
                  </a:moveTo>
                  <a:lnTo>
                    <a:pt x="1409791" y="0"/>
                  </a:lnTo>
                  <a:lnTo>
                    <a:pt x="0" y="10595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90500" dist="165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078672" y="1845314"/>
              <a:ext cx="5284422" cy="93303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r>
                <a:rPr lang="zh-CN" altLang="en-US" sz="28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作品展</a:t>
              </a:r>
              <a:r>
                <a:rPr lang="en-US" altLang="zh-CN" sz="28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16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选出优胜小组</a:t>
              </a:r>
            </a:p>
          </p:txBody>
        </p:sp>
      </p:grpSp>
      <p:sp>
        <p:nvSpPr>
          <p:cNvPr id="7" name="文本框 5"/>
          <p:cNvSpPr txBox="1"/>
          <p:nvPr/>
        </p:nvSpPr>
        <p:spPr>
          <a:xfrm>
            <a:off x="3354129" y="1110607"/>
            <a:ext cx="638810" cy="643890"/>
          </a:xfrm>
          <a:prstGeom prst="rect">
            <a:avLst/>
          </a:prstGeom>
          <a:noFill/>
        </p:spPr>
        <p:txBody>
          <a:bodyPr wrap="none" lIns="91390" tIns="45693" rIns="91390" bIns="45693" rtlCol="0">
            <a:spAutoFit/>
          </a:bodyPr>
          <a:lstStyle/>
          <a:p>
            <a:r>
              <a:rPr lang="zh-CN" altLang="en-US" sz="3600" b="1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展</a:t>
            </a:r>
          </a:p>
        </p:txBody>
      </p:sp>
      <p:sp>
        <p:nvSpPr>
          <p:cNvPr id="8" name="文本框 50"/>
          <p:cNvSpPr txBox="1"/>
          <p:nvPr/>
        </p:nvSpPr>
        <p:spPr>
          <a:xfrm>
            <a:off x="8760596" y="5157090"/>
            <a:ext cx="640715" cy="643890"/>
          </a:xfrm>
          <a:prstGeom prst="rect">
            <a:avLst/>
          </a:prstGeom>
          <a:noFill/>
        </p:spPr>
        <p:txBody>
          <a:bodyPr wrap="none" lIns="91390" tIns="45693" rIns="91390" bIns="45693" rtlCol="0">
            <a:spAutoFit/>
          </a:bodyPr>
          <a:lstStyle/>
          <a:p>
            <a:r>
              <a:rPr lang="zh-CN" altLang="en-US" sz="3600" b="1" dirty="0">
                <a:solidFill>
                  <a:srgbClr val="78BEB9"/>
                </a:solidFill>
                <a:latin typeface="Britannic Bold" panose="020B0903060703020204" pitchFamily="34" charset="0"/>
              </a:rPr>
              <a:t>评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82" y="4964310"/>
            <a:ext cx="1161022" cy="12356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82" y="4735613"/>
            <a:ext cx="1376996" cy="14655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8" y="-120846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cxnSp>
        <p:nvCxnSpPr>
          <p:cNvPr id="33" name="直接连接符 32"/>
          <p:cNvCxnSpPr/>
          <p:nvPr>
            <p:custDataLst>
              <p:tags r:id="rId2"/>
            </p:custDataLst>
          </p:nvPr>
        </p:nvCxnSpPr>
        <p:spPr>
          <a:xfrm>
            <a:off x="10046970" y="635635"/>
            <a:ext cx="3105785" cy="42545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椭圆 36"/>
          <p:cNvSpPr/>
          <p:nvPr>
            <p:custDataLst>
              <p:tags r:id="rId3"/>
            </p:custDataLst>
          </p:nvPr>
        </p:nvSpPr>
        <p:spPr>
          <a:xfrm rot="5400000">
            <a:off x="9846934" y="499879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3" name="椭圆 2"/>
          <p:cNvSpPr/>
          <p:nvPr>
            <p:custDataLst>
              <p:tags r:id="rId4"/>
            </p:custDataLst>
          </p:nvPr>
        </p:nvSpPr>
        <p:spPr>
          <a:xfrm>
            <a:off x="10243851" y="165100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10340689" y="260350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10337831" y="2749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</a:p>
        </p:txBody>
      </p:sp>
      <p:sp>
        <p:nvSpPr>
          <p:cNvPr id="14" name="文本占位符 4"/>
          <p:cNvSpPr>
            <a:spLocks noGrp="1"/>
          </p:cNvSpPr>
          <p:nvPr/>
        </p:nvSpPr>
        <p:spPr>
          <a:xfrm>
            <a:off x="3992880" y="2818765"/>
            <a:ext cx="5276215" cy="1875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r>
              <a:rPr lang="zh-CN" sz="3600" b="1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学生自评互评，教师点评</a:t>
            </a:r>
            <a:endParaRPr lang="zh-CN" sz="2000" kern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lang="zh-CN" ker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</a:t>
            </a:r>
            <a:r>
              <a:rPr lang="zh-CN" b="1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特征、</a:t>
            </a:r>
            <a:r>
              <a:rPr lang="zh-CN" sz="1400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</a:t>
            </a:r>
            <a:r>
              <a:rPr lang="zh-CN" b="1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工具</a:t>
            </a:r>
            <a:endParaRPr lang="zh-CN" sz="1400" ker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endParaRPr lang="zh-CN" altLang="zh-CN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cs typeface="Cordia New" panose="020B0304020202020204" pitchFamily="34" charset="-34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12190" y="1175385"/>
            <a:ext cx="3119755" cy="3181350"/>
            <a:chOff x="1549" y="1851"/>
            <a:chExt cx="4913" cy="5010"/>
          </a:xfrm>
        </p:grpSpPr>
        <p:grpSp>
          <p:nvGrpSpPr>
            <p:cNvPr id="16" name="组合 15"/>
            <p:cNvGrpSpPr/>
            <p:nvPr/>
          </p:nvGrpSpPr>
          <p:grpSpPr>
            <a:xfrm>
              <a:off x="1549" y="1851"/>
              <a:ext cx="4913" cy="5010"/>
              <a:chOff x="3073918" y="203757"/>
              <a:chExt cx="1017887" cy="491907"/>
            </a:xfrm>
          </p:grpSpPr>
          <p:sp>
            <p:nvSpPr>
              <p:cNvPr id="17" name="任意多边形 82"/>
              <p:cNvSpPr/>
              <p:nvPr>
                <p:custDataLst>
                  <p:tags r:id="rId7"/>
                </p:custDataLst>
              </p:nvPr>
            </p:nvSpPr>
            <p:spPr bwMode="auto">
              <a:xfrm rot="5400000">
                <a:off x="3336908" y="-59233"/>
                <a:ext cx="491907" cy="1017887"/>
              </a:xfrm>
              <a:prstGeom prst="roundRect">
                <a:avLst/>
              </a:pr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任意多边形 83"/>
              <p:cNvSpPr/>
              <p:nvPr>
                <p:custDataLst>
                  <p:tags r:id="rId8"/>
                </p:custDataLst>
              </p:nvPr>
            </p:nvSpPr>
            <p:spPr bwMode="auto">
              <a:xfrm rot="16200000">
                <a:off x="3333117" y="-51899"/>
                <a:ext cx="484819" cy="1003218"/>
              </a:xfrm>
              <a:prstGeom prst="roundRect">
                <a:avLst/>
              </a:pr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2" name="图片 1" descr="13728563f46e48309d84b4733e17fc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62" y="2452"/>
              <a:ext cx="4581" cy="3438"/>
            </a:xfrm>
            <a:prstGeom prst="round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342040"/>
            <a:ext cx="207137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教学目标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0439" y="6084266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503282" y="2220173"/>
            <a:ext cx="2604691" cy="3254076"/>
            <a:chOff x="1501424" y="2220685"/>
            <a:chExt cx="2605294" cy="3254829"/>
          </a:xfrm>
        </p:grpSpPr>
        <p:sp>
          <p:nvSpPr>
            <p:cNvPr id="13" name="矩形 12"/>
            <p:cNvSpPr/>
            <p:nvPr/>
          </p:nvSpPr>
          <p:spPr>
            <a:xfrm>
              <a:off x="1501424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044238" y="2979281"/>
              <a:ext cx="1676862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15" name="文本框 20"/>
            <p:cNvSpPr txBox="1"/>
            <p:nvPr/>
          </p:nvSpPr>
          <p:spPr>
            <a:xfrm>
              <a:off x="2001245" y="2463801"/>
              <a:ext cx="1605652" cy="522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>
                <a:defRPr/>
              </a:pP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知识目标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746591" y="3363949"/>
              <a:ext cx="2114404" cy="193783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defTabSz="914400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了解简笔画的含义、特点，进一步了解简笔画的作用和分类。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47898" y="2426951"/>
            <a:ext cx="1098074" cy="1098074"/>
            <a:chOff x="945910" y="2427513"/>
            <a:chExt cx="1098328" cy="1098328"/>
          </a:xfrm>
        </p:grpSpPr>
        <p:sp>
          <p:nvSpPr>
            <p:cNvPr id="18" name="椭圆 17"/>
            <p:cNvSpPr/>
            <p:nvPr/>
          </p:nvSpPr>
          <p:spPr>
            <a:xfrm>
              <a:off x="945910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987065" y="2684289"/>
              <a:ext cx="1028720" cy="583700"/>
              <a:chOff x="987065" y="2684289"/>
              <a:chExt cx="1028720" cy="58370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987065" y="2904300"/>
                <a:ext cx="1028720" cy="14475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2"/>
              <p:cNvSpPr txBox="1"/>
              <p:nvPr/>
            </p:nvSpPr>
            <p:spPr>
              <a:xfrm>
                <a:off x="989615" y="2684289"/>
                <a:ext cx="468103" cy="583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>
                  <a:defRPr/>
                </a:pPr>
                <a:r>
                  <a:rPr lang="en-US" altLang="zh-CN" sz="3200" b="1" kern="0" dirty="0">
                    <a:solidFill>
                      <a:srgbClr val="78BEB9"/>
                    </a:solidFill>
                    <a:latin typeface="Agency FB" panose="020B0503020202020204" pitchFamily="34" charset="0"/>
                  </a:rPr>
                  <a:t>01</a:t>
                </a:r>
                <a:endParaRPr lang="zh-CN" altLang="en-US" sz="3200" b="1" kern="0" dirty="0">
                  <a:solidFill>
                    <a:srgbClr val="78BEB9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28" name="KSO_Shape"/>
              <p:cNvSpPr/>
              <p:nvPr/>
            </p:nvSpPr>
            <p:spPr bwMode="auto">
              <a:xfrm>
                <a:off x="1430458" y="2889060"/>
                <a:ext cx="171527" cy="173259"/>
              </a:xfrm>
              <a:custGeom>
                <a:avLst/>
                <a:gdLst>
                  <a:gd name="T0" fmla="*/ 2147483646 w 5271"/>
                  <a:gd name="T1" fmla="*/ 2147483646 h 5325"/>
                  <a:gd name="T2" fmla="*/ 2147483646 w 5271"/>
                  <a:gd name="T3" fmla="*/ 2147483646 h 5325"/>
                  <a:gd name="T4" fmla="*/ 2147483646 w 5271"/>
                  <a:gd name="T5" fmla="*/ 2147483646 h 5325"/>
                  <a:gd name="T6" fmla="*/ 2147483646 w 5271"/>
                  <a:gd name="T7" fmla="*/ 2147483646 h 5325"/>
                  <a:gd name="T8" fmla="*/ 2147483646 w 5271"/>
                  <a:gd name="T9" fmla="*/ 2147483646 h 5325"/>
                  <a:gd name="T10" fmla="*/ 2147483646 w 5271"/>
                  <a:gd name="T11" fmla="*/ 2147483646 h 5325"/>
                  <a:gd name="T12" fmla="*/ 2147483646 w 5271"/>
                  <a:gd name="T13" fmla="*/ 2147483646 h 5325"/>
                  <a:gd name="T14" fmla="*/ 2147483646 w 5271"/>
                  <a:gd name="T15" fmla="*/ 2147483646 h 5325"/>
                  <a:gd name="T16" fmla="*/ 2147483646 w 5271"/>
                  <a:gd name="T17" fmla="*/ 2147483646 h 5325"/>
                  <a:gd name="T18" fmla="*/ 2147483646 w 5271"/>
                  <a:gd name="T19" fmla="*/ 2147483646 h 5325"/>
                  <a:gd name="T20" fmla="*/ 2147483646 w 5271"/>
                  <a:gd name="T21" fmla="*/ 2147483646 h 5325"/>
                  <a:gd name="T22" fmla="*/ 2147483646 w 5271"/>
                  <a:gd name="T23" fmla="*/ 2147483646 h 5325"/>
                  <a:gd name="T24" fmla="*/ 2147483646 w 5271"/>
                  <a:gd name="T25" fmla="*/ 2147483646 h 5325"/>
                  <a:gd name="T26" fmla="*/ 2147483646 w 5271"/>
                  <a:gd name="T27" fmla="*/ 2147483646 h 5325"/>
                  <a:gd name="T28" fmla="*/ 2147483646 w 5271"/>
                  <a:gd name="T29" fmla="*/ 2147483646 h 5325"/>
                  <a:gd name="T30" fmla="*/ 2147483646 w 5271"/>
                  <a:gd name="T31" fmla="*/ 2147483646 h 5325"/>
                  <a:gd name="T32" fmla="*/ 2147483646 w 5271"/>
                  <a:gd name="T33" fmla="*/ 2147483646 h 5325"/>
                  <a:gd name="T34" fmla="*/ 2147483646 w 5271"/>
                  <a:gd name="T35" fmla="*/ 2147483646 h 5325"/>
                  <a:gd name="T36" fmla="*/ 2147483646 w 5271"/>
                  <a:gd name="T37" fmla="*/ 2147483646 h 5325"/>
                  <a:gd name="T38" fmla="*/ 2147483646 w 5271"/>
                  <a:gd name="T39" fmla="*/ 2147483646 h 5325"/>
                  <a:gd name="T40" fmla="*/ 2147483646 w 5271"/>
                  <a:gd name="T41" fmla="*/ 2147483646 h 5325"/>
                  <a:gd name="T42" fmla="*/ 2147483646 w 5271"/>
                  <a:gd name="T43" fmla="*/ 2147483646 h 5325"/>
                  <a:gd name="T44" fmla="*/ 2106295940 w 5271"/>
                  <a:gd name="T45" fmla="*/ 2147483646 h 5325"/>
                  <a:gd name="T46" fmla="*/ 1190576513 w 5271"/>
                  <a:gd name="T47" fmla="*/ 2147483646 h 5325"/>
                  <a:gd name="T48" fmla="*/ 503626650 w 5271"/>
                  <a:gd name="T49" fmla="*/ 2147483646 h 5325"/>
                  <a:gd name="T50" fmla="*/ 91533515 w 5271"/>
                  <a:gd name="T51" fmla="*/ 2147483646 h 5325"/>
                  <a:gd name="T52" fmla="*/ 0 w 5271"/>
                  <a:gd name="T53" fmla="*/ 2147483646 h 5325"/>
                  <a:gd name="T54" fmla="*/ 0 w 5271"/>
                  <a:gd name="T55" fmla="*/ 2147483646 h 5325"/>
                  <a:gd name="T56" fmla="*/ 91533515 w 5271"/>
                  <a:gd name="T57" fmla="*/ 2147483646 h 5325"/>
                  <a:gd name="T58" fmla="*/ 503626650 w 5271"/>
                  <a:gd name="T59" fmla="*/ 2147483646 h 5325"/>
                  <a:gd name="T60" fmla="*/ 1190576513 w 5271"/>
                  <a:gd name="T61" fmla="*/ 2147483646 h 5325"/>
                  <a:gd name="T62" fmla="*/ 2106295940 w 5271"/>
                  <a:gd name="T63" fmla="*/ 2106080710 h 5325"/>
                  <a:gd name="T64" fmla="*/ 2147483646 w 5271"/>
                  <a:gd name="T65" fmla="*/ 1190365634 h 5325"/>
                  <a:gd name="T66" fmla="*/ 2147483646 w 5271"/>
                  <a:gd name="T67" fmla="*/ 549429189 h 5325"/>
                  <a:gd name="T68" fmla="*/ 2147483646 w 5271"/>
                  <a:gd name="T69" fmla="*/ 91507614 h 5325"/>
                  <a:gd name="T70" fmla="*/ 2147483646 w 5271"/>
                  <a:gd name="T71" fmla="*/ 0 h 5325"/>
                  <a:gd name="T72" fmla="*/ 2147483646 w 5271"/>
                  <a:gd name="T73" fmla="*/ 2147483646 h 5325"/>
                  <a:gd name="T74" fmla="*/ 2147483646 w 5271"/>
                  <a:gd name="T75" fmla="*/ 0 h 5325"/>
                  <a:gd name="T76" fmla="*/ 2147483646 w 5271"/>
                  <a:gd name="T77" fmla="*/ 2147483646 h 5325"/>
                  <a:gd name="T78" fmla="*/ 2147483646 w 5271"/>
                  <a:gd name="T79" fmla="*/ 2147483646 h 5325"/>
                  <a:gd name="T80" fmla="*/ 2147483646 w 5271"/>
                  <a:gd name="T81" fmla="*/ 2147483646 h 5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271" h="5325">
                    <a:moveTo>
                      <a:pt x="3206" y="1612"/>
                    </a:moveTo>
                    <a:lnTo>
                      <a:pt x="2116" y="1612"/>
                    </a:lnTo>
                    <a:lnTo>
                      <a:pt x="2116" y="209"/>
                    </a:lnTo>
                    <a:lnTo>
                      <a:pt x="3206" y="209"/>
                    </a:lnTo>
                    <a:lnTo>
                      <a:pt x="3206" y="1612"/>
                    </a:lnTo>
                    <a:close/>
                    <a:moveTo>
                      <a:pt x="3985" y="3462"/>
                    </a:moveTo>
                    <a:lnTo>
                      <a:pt x="3985" y="3147"/>
                    </a:lnTo>
                    <a:lnTo>
                      <a:pt x="1180" y="3147"/>
                    </a:lnTo>
                    <a:lnTo>
                      <a:pt x="1180" y="3462"/>
                    </a:lnTo>
                    <a:lnTo>
                      <a:pt x="3985" y="3462"/>
                    </a:lnTo>
                    <a:close/>
                    <a:moveTo>
                      <a:pt x="3985" y="4343"/>
                    </a:moveTo>
                    <a:lnTo>
                      <a:pt x="3985" y="4030"/>
                    </a:lnTo>
                    <a:lnTo>
                      <a:pt x="1180" y="4030"/>
                    </a:lnTo>
                    <a:lnTo>
                      <a:pt x="1180" y="4343"/>
                    </a:lnTo>
                    <a:lnTo>
                      <a:pt x="3985" y="4343"/>
                    </a:lnTo>
                    <a:close/>
                    <a:moveTo>
                      <a:pt x="5271" y="1076"/>
                    </a:moveTo>
                    <a:lnTo>
                      <a:pt x="5271" y="5169"/>
                    </a:lnTo>
                    <a:lnTo>
                      <a:pt x="5269" y="5184"/>
                    </a:lnTo>
                    <a:lnTo>
                      <a:pt x="5267" y="5199"/>
                    </a:lnTo>
                    <a:lnTo>
                      <a:pt x="5263" y="5215"/>
                    </a:lnTo>
                    <a:lnTo>
                      <a:pt x="5258" y="5229"/>
                    </a:lnTo>
                    <a:lnTo>
                      <a:pt x="5252" y="5243"/>
                    </a:lnTo>
                    <a:lnTo>
                      <a:pt x="5243" y="5256"/>
                    </a:lnTo>
                    <a:lnTo>
                      <a:pt x="5234" y="5268"/>
                    </a:lnTo>
                    <a:lnTo>
                      <a:pt x="5224" y="5279"/>
                    </a:lnTo>
                    <a:lnTo>
                      <a:pt x="5213" y="5289"/>
                    </a:lnTo>
                    <a:lnTo>
                      <a:pt x="5201" y="5299"/>
                    </a:lnTo>
                    <a:lnTo>
                      <a:pt x="5188" y="5306"/>
                    </a:lnTo>
                    <a:lnTo>
                      <a:pt x="5175" y="5313"/>
                    </a:lnTo>
                    <a:lnTo>
                      <a:pt x="5160" y="5318"/>
                    </a:lnTo>
                    <a:lnTo>
                      <a:pt x="5145" y="5323"/>
                    </a:lnTo>
                    <a:lnTo>
                      <a:pt x="5130" y="5325"/>
                    </a:lnTo>
                    <a:lnTo>
                      <a:pt x="5113" y="5325"/>
                    </a:lnTo>
                    <a:lnTo>
                      <a:pt x="156" y="5325"/>
                    </a:lnTo>
                    <a:lnTo>
                      <a:pt x="141" y="5325"/>
                    </a:lnTo>
                    <a:lnTo>
                      <a:pt x="125" y="5323"/>
                    </a:lnTo>
                    <a:lnTo>
                      <a:pt x="110" y="5318"/>
                    </a:lnTo>
                    <a:lnTo>
                      <a:pt x="96" y="5313"/>
                    </a:lnTo>
                    <a:lnTo>
                      <a:pt x="81" y="5306"/>
                    </a:lnTo>
                    <a:lnTo>
                      <a:pt x="68" y="5299"/>
                    </a:lnTo>
                    <a:lnTo>
                      <a:pt x="56" y="5289"/>
                    </a:lnTo>
                    <a:lnTo>
                      <a:pt x="46" y="5279"/>
                    </a:lnTo>
                    <a:lnTo>
                      <a:pt x="35" y="5268"/>
                    </a:lnTo>
                    <a:lnTo>
                      <a:pt x="26" y="5256"/>
                    </a:lnTo>
                    <a:lnTo>
                      <a:pt x="19" y="5243"/>
                    </a:lnTo>
                    <a:lnTo>
                      <a:pt x="11" y="5229"/>
                    </a:lnTo>
                    <a:lnTo>
                      <a:pt x="7" y="5215"/>
                    </a:lnTo>
                    <a:lnTo>
                      <a:pt x="2" y="5199"/>
                    </a:lnTo>
                    <a:lnTo>
                      <a:pt x="0" y="5184"/>
                    </a:lnTo>
                    <a:lnTo>
                      <a:pt x="0" y="5169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2" y="125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9" y="82"/>
                    </a:lnTo>
                    <a:lnTo>
                      <a:pt x="26" y="69"/>
                    </a:lnTo>
                    <a:lnTo>
                      <a:pt x="35" y="57"/>
                    </a:lnTo>
                    <a:lnTo>
                      <a:pt x="46" y="46"/>
                    </a:lnTo>
                    <a:lnTo>
                      <a:pt x="56" y="35"/>
                    </a:lnTo>
                    <a:lnTo>
                      <a:pt x="68" y="26"/>
                    </a:lnTo>
                    <a:lnTo>
                      <a:pt x="81" y="19"/>
                    </a:lnTo>
                    <a:lnTo>
                      <a:pt x="96" y="12"/>
                    </a:lnTo>
                    <a:lnTo>
                      <a:pt x="110" y="7"/>
                    </a:lnTo>
                    <a:lnTo>
                      <a:pt x="125" y="2"/>
                    </a:lnTo>
                    <a:lnTo>
                      <a:pt x="141" y="0"/>
                    </a:lnTo>
                    <a:lnTo>
                      <a:pt x="156" y="0"/>
                    </a:lnTo>
                    <a:lnTo>
                      <a:pt x="804" y="0"/>
                    </a:lnTo>
                    <a:lnTo>
                      <a:pt x="804" y="1904"/>
                    </a:lnTo>
                    <a:lnTo>
                      <a:pt x="3660" y="1904"/>
                    </a:lnTo>
                    <a:lnTo>
                      <a:pt x="3660" y="0"/>
                    </a:lnTo>
                    <a:lnTo>
                      <a:pt x="4194" y="0"/>
                    </a:lnTo>
                    <a:lnTo>
                      <a:pt x="5271" y="1076"/>
                    </a:lnTo>
                    <a:close/>
                    <a:moveTo>
                      <a:pt x="4465" y="2469"/>
                    </a:moveTo>
                    <a:lnTo>
                      <a:pt x="804" y="2469"/>
                    </a:lnTo>
                    <a:lnTo>
                      <a:pt x="804" y="4961"/>
                    </a:lnTo>
                    <a:lnTo>
                      <a:pt x="4465" y="4961"/>
                    </a:lnTo>
                    <a:lnTo>
                      <a:pt x="4465" y="2469"/>
                    </a:lnTo>
                    <a:close/>
                  </a:path>
                </a:pathLst>
              </a:custGeom>
              <a:solidFill>
                <a:srgbClr val="00565E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805040" y="2220173"/>
            <a:ext cx="2604691" cy="3254076"/>
            <a:chOff x="4803947" y="2220685"/>
            <a:chExt cx="2605294" cy="3254829"/>
          </a:xfrm>
        </p:grpSpPr>
        <p:sp>
          <p:nvSpPr>
            <p:cNvPr id="30" name="矩形 29"/>
            <p:cNvSpPr/>
            <p:nvPr/>
          </p:nvSpPr>
          <p:spPr>
            <a:xfrm>
              <a:off x="4803947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5346761" y="2979281"/>
              <a:ext cx="1676862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32" name="文本框 30"/>
            <p:cNvSpPr txBox="1"/>
            <p:nvPr/>
          </p:nvSpPr>
          <p:spPr>
            <a:xfrm>
              <a:off x="5292335" y="2468883"/>
              <a:ext cx="1605652" cy="522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>
                <a:defRPr/>
              </a:pP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能力目标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5019262" y="3363314"/>
              <a:ext cx="2077566" cy="185399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能运用简笔画的工具材料画出自己喜欢的简笔画。</a:t>
              </a:r>
            </a:p>
            <a:p>
              <a:pPr indent="0" fontAlgn="auto">
                <a:lnSpc>
                  <a:spcPct val="150000"/>
                </a:lnSpc>
              </a:pPr>
              <a:endPara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49657" y="2426951"/>
            <a:ext cx="1098074" cy="1098074"/>
            <a:chOff x="4248433" y="2427513"/>
            <a:chExt cx="1098328" cy="1098328"/>
          </a:xfrm>
        </p:grpSpPr>
        <p:sp>
          <p:nvSpPr>
            <p:cNvPr id="35" name="椭圆 34"/>
            <p:cNvSpPr/>
            <p:nvPr/>
          </p:nvSpPr>
          <p:spPr>
            <a:xfrm>
              <a:off x="4248433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289588" y="2904300"/>
              <a:ext cx="1028720" cy="14475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文本框 33"/>
            <p:cNvSpPr txBox="1"/>
            <p:nvPr/>
          </p:nvSpPr>
          <p:spPr>
            <a:xfrm>
              <a:off x="4250219" y="2684289"/>
              <a:ext cx="551942" cy="583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3200" b="1" kern="0" dirty="0">
                  <a:solidFill>
                    <a:srgbClr val="78BEB9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3200" b="1" kern="0" dirty="0">
                <a:solidFill>
                  <a:srgbClr val="78BEB9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" name="KSO_Shape"/>
            <p:cNvSpPr/>
            <p:nvPr/>
          </p:nvSpPr>
          <p:spPr bwMode="auto">
            <a:xfrm>
              <a:off x="4732981" y="2889060"/>
              <a:ext cx="171527" cy="173259"/>
            </a:xfrm>
            <a:custGeom>
              <a:avLst/>
              <a:gdLst>
                <a:gd name="T0" fmla="*/ 2147483646 w 5271"/>
                <a:gd name="T1" fmla="*/ 2147483646 h 5325"/>
                <a:gd name="T2" fmla="*/ 2147483646 w 5271"/>
                <a:gd name="T3" fmla="*/ 2147483646 h 5325"/>
                <a:gd name="T4" fmla="*/ 2147483646 w 5271"/>
                <a:gd name="T5" fmla="*/ 2147483646 h 5325"/>
                <a:gd name="T6" fmla="*/ 2147483646 w 5271"/>
                <a:gd name="T7" fmla="*/ 2147483646 h 5325"/>
                <a:gd name="T8" fmla="*/ 2147483646 w 5271"/>
                <a:gd name="T9" fmla="*/ 2147483646 h 5325"/>
                <a:gd name="T10" fmla="*/ 2147483646 w 5271"/>
                <a:gd name="T11" fmla="*/ 2147483646 h 5325"/>
                <a:gd name="T12" fmla="*/ 2147483646 w 5271"/>
                <a:gd name="T13" fmla="*/ 2147483646 h 5325"/>
                <a:gd name="T14" fmla="*/ 2147483646 w 5271"/>
                <a:gd name="T15" fmla="*/ 2147483646 h 5325"/>
                <a:gd name="T16" fmla="*/ 2147483646 w 5271"/>
                <a:gd name="T17" fmla="*/ 2147483646 h 5325"/>
                <a:gd name="T18" fmla="*/ 2147483646 w 5271"/>
                <a:gd name="T19" fmla="*/ 2147483646 h 5325"/>
                <a:gd name="T20" fmla="*/ 2147483646 w 5271"/>
                <a:gd name="T21" fmla="*/ 2147483646 h 5325"/>
                <a:gd name="T22" fmla="*/ 2147483646 w 5271"/>
                <a:gd name="T23" fmla="*/ 2147483646 h 5325"/>
                <a:gd name="T24" fmla="*/ 2147483646 w 5271"/>
                <a:gd name="T25" fmla="*/ 2147483646 h 5325"/>
                <a:gd name="T26" fmla="*/ 2147483646 w 5271"/>
                <a:gd name="T27" fmla="*/ 2147483646 h 5325"/>
                <a:gd name="T28" fmla="*/ 2147483646 w 5271"/>
                <a:gd name="T29" fmla="*/ 2147483646 h 5325"/>
                <a:gd name="T30" fmla="*/ 2147483646 w 5271"/>
                <a:gd name="T31" fmla="*/ 2147483646 h 5325"/>
                <a:gd name="T32" fmla="*/ 2147483646 w 5271"/>
                <a:gd name="T33" fmla="*/ 2147483646 h 5325"/>
                <a:gd name="T34" fmla="*/ 2147483646 w 5271"/>
                <a:gd name="T35" fmla="*/ 2147483646 h 5325"/>
                <a:gd name="T36" fmla="*/ 2147483646 w 5271"/>
                <a:gd name="T37" fmla="*/ 2147483646 h 5325"/>
                <a:gd name="T38" fmla="*/ 2147483646 w 5271"/>
                <a:gd name="T39" fmla="*/ 2147483646 h 5325"/>
                <a:gd name="T40" fmla="*/ 2147483646 w 5271"/>
                <a:gd name="T41" fmla="*/ 2147483646 h 5325"/>
                <a:gd name="T42" fmla="*/ 2147483646 w 5271"/>
                <a:gd name="T43" fmla="*/ 2147483646 h 5325"/>
                <a:gd name="T44" fmla="*/ 2106295940 w 5271"/>
                <a:gd name="T45" fmla="*/ 2147483646 h 5325"/>
                <a:gd name="T46" fmla="*/ 1190576513 w 5271"/>
                <a:gd name="T47" fmla="*/ 2147483646 h 5325"/>
                <a:gd name="T48" fmla="*/ 503626650 w 5271"/>
                <a:gd name="T49" fmla="*/ 2147483646 h 5325"/>
                <a:gd name="T50" fmla="*/ 91533515 w 5271"/>
                <a:gd name="T51" fmla="*/ 2147483646 h 5325"/>
                <a:gd name="T52" fmla="*/ 0 w 5271"/>
                <a:gd name="T53" fmla="*/ 2147483646 h 5325"/>
                <a:gd name="T54" fmla="*/ 0 w 5271"/>
                <a:gd name="T55" fmla="*/ 2147483646 h 5325"/>
                <a:gd name="T56" fmla="*/ 91533515 w 5271"/>
                <a:gd name="T57" fmla="*/ 2147483646 h 5325"/>
                <a:gd name="T58" fmla="*/ 503626650 w 5271"/>
                <a:gd name="T59" fmla="*/ 2147483646 h 5325"/>
                <a:gd name="T60" fmla="*/ 1190576513 w 5271"/>
                <a:gd name="T61" fmla="*/ 2147483646 h 5325"/>
                <a:gd name="T62" fmla="*/ 2106295940 w 5271"/>
                <a:gd name="T63" fmla="*/ 2106080710 h 5325"/>
                <a:gd name="T64" fmla="*/ 2147483646 w 5271"/>
                <a:gd name="T65" fmla="*/ 1190365634 h 5325"/>
                <a:gd name="T66" fmla="*/ 2147483646 w 5271"/>
                <a:gd name="T67" fmla="*/ 549429189 h 5325"/>
                <a:gd name="T68" fmla="*/ 2147483646 w 5271"/>
                <a:gd name="T69" fmla="*/ 91507614 h 5325"/>
                <a:gd name="T70" fmla="*/ 2147483646 w 5271"/>
                <a:gd name="T71" fmla="*/ 0 h 5325"/>
                <a:gd name="T72" fmla="*/ 2147483646 w 5271"/>
                <a:gd name="T73" fmla="*/ 2147483646 h 5325"/>
                <a:gd name="T74" fmla="*/ 2147483646 w 5271"/>
                <a:gd name="T75" fmla="*/ 0 h 5325"/>
                <a:gd name="T76" fmla="*/ 2147483646 w 5271"/>
                <a:gd name="T77" fmla="*/ 2147483646 h 5325"/>
                <a:gd name="T78" fmla="*/ 2147483646 w 5271"/>
                <a:gd name="T79" fmla="*/ 2147483646 h 5325"/>
                <a:gd name="T80" fmla="*/ 2147483646 w 5271"/>
                <a:gd name="T81" fmla="*/ 2147483646 h 53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271" h="5325">
                  <a:moveTo>
                    <a:pt x="3206" y="1612"/>
                  </a:moveTo>
                  <a:lnTo>
                    <a:pt x="2116" y="1612"/>
                  </a:lnTo>
                  <a:lnTo>
                    <a:pt x="2116" y="209"/>
                  </a:lnTo>
                  <a:lnTo>
                    <a:pt x="3206" y="209"/>
                  </a:lnTo>
                  <a:lnTo>
                    <a:pt x="3206" y="1612"/>
                  </a:lnTo>
                  <a:close/>
                  <a:moveTo>
                    <a:pt x="3985" y="3462"/>
                  </a:moveTo>
                  <a:lnTo>
                    <a:pt x="3985" y="3147"/>
                  </a:lnTo>
                  <a:lnTo>
                    <a:pt x="1180" y="3147"/>
                  </a:lnTo>
                  <a:lnTo>
                    <a:pt x="1180" y="3462"/>
                  </a:lnTo>
                  <a:lnTo>
                    <a:pt x="3985" y="3462"/>
                  </a:lnTo>
                  <a:close/>
                  <a:moveTo>
                    <a:pt x="3985" y="4343"/>
                  </a:moveTo>
                  <a:lnTo>
                    <a:pt x="3985" y="4030"/>
                  </a:lnTo>
                  <a:lnTo>
                    <a:pt x="1180" y="4030"/>
                  </a:lnTo>
                  <a:lnTo>
                    <a:pt x="1180" y="4343"/>
                  </a:lnTo>
                  <a:lnTo>
                    <a:pt x="3985" y="4343"/>
                  </a:lnTo>
                  <a:close/>
                  <a:moveTo>
                    <a:pt x="5271" y="1076"/>
                  </a:moveTo>
                  <a:lnTo>
                    <a:pt x="5271" y="5169"/>
                  </a:lnTo>
                  <a:lnTo>
                    <a:pt x="5269" y="5184"/>
                  </a:lnTo>
                  <a:lnTo>
                    <a:pt x="5267" y="5199"/>
                  </a:lnTo>
                  <a:lnTo>
                    <a:pt x="5263" y="5215"/>
                  </a:lnTo>
                  <a:lnTo>
                    <a:pt x="5258" y="5229"/>
                  </a:lnTo>
                  <a:lnTo>
                    <a:pt x="5252" y="5243"/>
                  </a:lnTo>
                  <a:lnTo>
                    <a:pt x="5243" y="5256"/>
                  </a:lnTo>
                  <a:lnTo>
                    <a:pt x="5234" y="5268"/>
                  </a:lnTo>
                  <a:lnTo>
                    <a:pt x="5224" y="5279"/>
                  </a:lnTo>
                  <a:lnTo>
                    <a:pt x="5213" y="5289"/>
                  </a:lnTo>
                  <a:lnTo>
                    <a:pt x="5201" y="5299"/>
                  </a:lnTo>
                  <a:lnTo>
                    <a:pt x="5188" y="5306"/>
                  </a:lnTo>
                  <a:lnTo>
                    <a:pt x="5175" y="5313"/>
                  </a:lnTo>
                  <a:lnTo>
                    <a:pt x="5160" y="5318"/>
                  </a:lnTo>
                  <a:lnTo>
                    <a:pt x="5145" y="5323"/>
                  </a:lnTo>
                  <a:lnTo>
                    <a:pt x="5130" y="5325"/>
                  </a:lnTo>
                  <a:lnTo>
                    <a:pt x="5113" y="5325"/>
                  </a:lnTo>
                  <a:lnTo>
                    <a:pt x="156" y="5325"/>
                  </a:lnTo>
                  <a:lnTo>
                    <a:pt x="141" y="5325"/>
                  </a:lnTo>
                  <a:lnTo>
                    <a:pt x="125" y="5323"/>
                  </a:lnTo>
                  <a:lnTo>
                    <a:pt x="110" y="5318"/>
                  </a:lnTo>
                  <a:lnTo>
                    <a:pt x="96" y="5313"/>
                  </a:lnTo>
                  <a:lnTo>
                    <a:pt x="81" y="5306"/>
                  </a:lnTo>
                  <a:lnTo>
                    <a:pt x="68" y="5299"/>
                  </a:lnTo>
                  <a:lnTo>
                    <a:pt x="56" y="5289"/>
                  </a:lnTo>
                  <a:lnTo>
                    <a:pt x="46" y="5279"/>
                  </a:lnTo>
                  <a:lnTo>
                    <a:pt x="35" y="5268"/>
                  </a:lnTo>
                  <a:lnTo>
                    <a:pt x="26" y="5256"/>
                  </a:lnTo>
                  <a:lnTo>
                    <a:pt x="19" y="5243"/>
                  </a:lnTo>
                  <a:lnTo>
                    <a:pt x="11" y="5229"/>
                  </a:lnTo>
                  <a:lnTo>
                    <a:pt x="7" y="5215"/>
                  </a:lnTo>
                  <a:lnTo>
                    <a:pt x="2" y="5199"/>
                  </a:lnTo>
                  <a:lnTo>
                    <a:pt x="0" y="5184"/>
                  </a:lnTo>
                  <a:lnTo>
                    <a:pt x="0" y="5169"/>
                  </a:lnTo>
                  <a:lnTo>
                    <a:pt x="0" y="156"/>
                  </a:lnTo>
                  <a:lnTo>
                    <a:pt x="0" y="141"/>
                  </a:lnTo>
                  <a:lnTo>
                    <a:pt x="2" y="125"/>
                  </a:lnTo>
                  <a:lnTo>
                    <a:pt x="7" y="110"/>
                  </a:lnTo>
                  <a:lnTo>
                    <a:pt x="11" y="96"/>
                  </a:lnTo>
                  <a:lnTo>
                    <a:pt x="19" y="82"/>
                  </a:lnTo>
                  <a:lnTo>
                    <a:pt x="26" y="69"/>
                  </a:lnTo>
                  <a:lnTo>
                    <a:pt x="35" y="57"/>
                  </a:lnTo>
                  <a:lnTo>
                    <a:pt x="46" y="46"/>
                  </a:lnTo>
                  <a:lnTo>
                    <a:pt x="56" y="35"/>
                  </a:lnTo>
                  <a:lnTo>
                    <a:pt x="68" y="26"/>
                  </a:lnTo>
                  <a:lnTo>
                    <a:pt x="81" y="19"/>
                  </a:lnTo>
                  <a:lnTo>
                    <a:pt x="96" y="12"/>
                  </a:lnTo>
                  <a:lnTo>
                    <a:pt x="110" y="7"/>
                  </a:lnTo>
                  <a:lnTo>
                    <a:pt x="125" y="2"/>
                  </a:lnTo>
                  <a:lnTo>
                    <a:pt x="141" y="0"/>
                  </a:lnTo>
                  <a:lnTo>
                    <a:pt x="156" y="0"/>
                  </a:lnTo>
                  <a:lnTo>
                    <a:pt x="804" y="0"/>
                  </a:lnTo>
                  <a:lnTo>
                    <a:pt x="804" y="1904"/>
                  </a:lnTo>
                  <a:lnTo>
                    <a:pt x="3660" y="1904"/>
                  </a:lnTo>
                  <a:lnTo>
                    <a:pt x="3660" y="0"/>
                  </a:lnTo>
                  <a:lnTo>
                    <a:pt x="4194" y="0"/>
                  </a:lnTo>
                  <a:lnTo>
                    <a:pt x="5271" y="1076"/>
                  </a:lnTo>
                  <a:close/>
                  <a:moveTo>
                    <a:pt x="4465" y="2469"/>
                  </a:moveTo>
                  <a:lnTo>
                    <a:pt x="804" y="2469"/>
                  </a:lnTo>
                  <a:lnTo>
                    <a:pt x="804" y="4961"/>
                  </a:lnTo>
                  <a:lnTo>
                    <a:pt x="4465" y="4961"/>
                  </a:lnTo>
                  <a:lnTo>
                    <a:pt x="4465" y="2469"/>
                  </a:lnTo>
                  <a:close/>
                </a:path>
              </a:pathLst>
            </a:custGeom>
            <a:solidFill>
              <a:srgbClr val="00565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06801" y="2220173"/>
            <a:ext cx="2604691" cy="3254077"/>
            <a:chOff x="8106470" y="2220685"/>
            <a:chExt cx="2605294" cy="3254829"/>
          </a:xfrm>
        </p:grpSpPr>
        <p:sp>
          <p:nvSpPr>
            <p:cNvPr id="40" name="矩形 39"/>
            <p:cNvSpPr/>
            <p:nvPr/>
          </p:nvSpPr>
          <p:spPr>
            <a:xfrm>
              <a:off x="8106470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8649284" y="2979281"/>
              <a:ext cx="1676862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42" name="文本框 38"/>
            <p:cNvSpPr txBox="1"/>
            <p:nvPr/>
          </p:nvSpPr>
          <p:spPr>
            <a:xfrm>
              <a:off x="8606294" y="2463801"/>
              <a:ext cx="1605652" cy="522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>
                <a:defRPr/>
              </a:pP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素质目标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8351842" y="3363337"/>
              <a:ext cx="2114549" cy="1939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加深对简笔画的理解，端正学习态度，培养绘画情趣，提高审美能力。</a:t>
              </a:r>
            </a:p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549384" y="2426951"/>
            <a:ext cx="1100100" cy="1098074"/>
            <a:chOff x="7548929" y="2427513"/>
            <a:chExt cx="1100355" cy="1098328"/>
          </a:xfrm>
        </p:grpSpPr>
        <p:sp>
          <p:nvSpPr>
            <p:cNvPr id="45" name="椭圆 44"/>
            <p:cNvSpPr/>
            <p:nvPr/>
          </p:nvSpPr>
          <p:spPr>
            <a:xfrm>
              <a:off x="7550956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592111" y="2904300"/>
              <a:ext cx="1028720" cy="14475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7" name="文本框 41"/>
            <p:cNvSpPr txBox="1"/>
            <p:nvPr/>
          </p:nvSpPr>
          <p:spPr>
            <a:xfrm>
              <a:off x="7548929" y="2684289"/>
              <a:ext cx="559565" cy="583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3200" b="1" kern="0" dirty="0">
                  <a:solidFill>
                    <a:srgbClr val="78BEB9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3200" b="1" kern="0" dirty="0">
                <a:solidFill>
                  <a:srgbClr val="78BEB9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8" name="KSO_Shape"/>
            <p:cNvSpPr/>
            <p:nvPr/>
          </p:nvSpPr>
          <p:spPr bwMode="auto">
            <a:xfrm>
              <a:off x="8035504" y="2889060"/>
              <a:ext cx="171527" cy="173259"/>
            </a:xfrm>
            <a:custGeom>
              <a:avLst/>
              <a:gdLst>
                <a:gd name="T0" fmla="*/ 2147483646 w 5271"/>
                <a:gd name="T1" fmla="*/ 2147483646 h 5325"/>
                <a:gd name="T2" fmla="*/ 2147483646 w 5271"/>
                <a:gd name="T3" fmla="*/ 2147483646 h 5325"/>
                <a:gd name="T4" fmla="*/ 2147483646 w 5271"/>
                <a:gd name="T5" fmla="*/ 2147483646 h 5325"/>
                <a:gd name="T6" fmla="*/ 2147483646 w 5271"/>
                <a:gd name="T7" fmla="*/ 2147483646 h 5325"/>
                <a:gd name="T8" fmla="*/ 2147483646 w 5271"/>
                <a:gd name="T9" fmla="*/ 2147483646 h 5325"/>
                <a:gd name="T10" fmla="*/ 2147483646 w 5271"/>
                <a:gd name="T11" fmla="*/ 2147483646 h 5325"/>
                <a:gd name="T12" fmla="*/ 2147483646 w 5271"/>
                <a:gd name="T13" fmla="*/ 2147483646 h 5325"/>
                <a:gd name="T14" fmla="*/ 2147483646 w 5271"/>
                <a:gd name="T15" fmla="*/ 2147483646 h 5325"/>
                <a:gd name="T16" fmla="*/ 2147483646 w 5271"/>
                <a:gd name="T17" fmla="*/ 2147483646 h 5325"/>
                <a:gd name="T18" fmla="*/ 2147483646 w 5271"/>
                <a:gd name="T19" fmla="*/ 2147483646 h 5325"/>
                <a:gd name="T20" fmla="*/ 2147483646 w 5271"/>
                <a:gd name="T21" fmla="*/ 2147483646 h 5325"/>
                <a:gd name="T22" fmla="*/ 2147483646 w 5271"/>
                <a:gd name="T23" fmla="*/ 2147483646 h 5325"/>
                <a:gd name="T24" fmla="*/ 2147483646 w 5271"/>
                <a:gd name="T25" fmla="*/ 2147483646 h 5325"/>
                <a:gd name="T26" fmla="*/ 2147483646 w 5271"/>
                <a:gd name="T27" fmla="*/ 2147483646 h 5325"/>
                <a:gd name="T28" fmla="*/ 2147483646 w 5271"/>
                <a:gd name="T29" fmla="*/ 2147483646 h 5325"/>
                <a:gd name="T30" fmla="*/ 2147483646 w 5271"/>
                <a:gd name="T31" fmla="*/ 2147483646 h 5325"/>
                <a:gd name="T32" fmla="*/ 2147483646 w 5271"/>
                <a:gd name="T33" fmla="*/ 2147483646 h 5325"/>
                <a:gd name="T34" fmla="*/ 2147483646 w 5271"/>
                <a:gd name="T35" fmla="*/ 2147483646 h 5325"/>
                <a:gd name="T36" fmla="*/ 2147483646 w 5271"/>
                <a:gd name="T37" fmla="*/ 2147483646 h 5325"/>
                <a:gd name="T38" fmla="*/ 2147483646 w 5271"/>
                <a:gd name="T39" fmla="*/ 2147483646 h 5325"/>
                <a:gd name="T40" fmla="*/ 2147483646 w 5271"/>
                <a:gd name="T41" fmla="*/ 2147483646 h 5325"/>
                <a:gd name="T42" fmla="*/ 2147483646 w 5271"/>
                <a:gd name="T43" fmla="*/ 2147483646 h 5325"/>
                <a:gd name="T44" fmla="*/ 2106295940 w 5271"/>
                <a:gd name="T45" fmla="*/ 2147483646 h 5325"/>
                <a:gd name="T46" fmla="*/ 1190576513 w 5271"/>
                <a:gd name="T47" fmla="*/ 2147483646 h 5325"/>
                <a:gd name="T48" fmla="*/ 503626650 w 5271"/>
                <a:gd name="T49" fmla="*/ 2147483646 h 5325"/>
                <a:gd name="T50" fmla="*/ 91533515 w 5271"/>
                <a:gd name="T51" fmla="*/ 2147483646 h 5325"/>
                <a:gd name="T52" fmla="*/ 0 w 5271"/>
                <a:gd name="T53" fmla="*/ 2147483646 h 5325"/>
                <a:gd name="T54" fmla="*/ 0 w 5271"/>
                <a:gd name="T55" fmla="*/ 2147483646 h 5325"/>
                <a:gd name="T56" fmla="*/ 91533515 w 5271"/>
                <a:gd name="T57" fmla="*/ 2147483646 h 5325"/>
                <a:gd name="T58" fmla="*/ 503626650 w 5271"/>
                <a:gd name="T59" fmla="*/ 2147483646 h 5325"/>
                <a:gd name="T60" fmla="*/ 1190576513 w 5271"/>
                <a:gd name="T61" fmla="*/ 2147483646 h 5325"/>
                <a:gd name="T62" fmla="*/ 2106295940 w 5271"/>
                <a:gd name="T63" fmla="*/ 2106080710 h 5325"/>
                <a:gd name="T64" fmla="*/ 2147483646 w 5271"/>
                <a:gd name="T65" fmla="*/ 1190365634 h 5325"/>
                <a:gd name="T66" fmla="*/ 2147483646 w 5271"/>
                <a:gd name="T67" fmla="*/ 549429189 h 5325"/>
                <a:gd name="T68" fmla="*/ 2147483646 w 5271"/>
                <a:gd name="T69" fmla="*/ 91507614 h 5325"/>
                <a:gd name="T70" fmla="*/ 2147483646 w 5271"/>
                <a:gd name="T71" fmla="*/ 0 h 5325"/>
                <a:gd name="T72" fmla="*/ 2147483646 w 5271"/>
                <a:gd name="T73" fmla="*/ 2147483646 h 5325"/>
                <a:gd name="T74" fmla="*/ 2147483646 w 5271"/>
                <a:gd name="T75" fmla="*/ 0 h 5325"/>
                <a:gd name="T76" fmla="*/ 2147483646 w 5271"/>
                <a:gd name="T77" fmla="*/ 2147483646 h 5325"/>
                <a:gd name="T78" fmla="*/ 2147483646 w 5271"/>
                <a:gd name="T79" fmla="*/ 2147483646 h 5325"/>
                <a:gd name="T80" fmla="*/ 2147483646 w 5271"/>
                <a:gd name="T81" fmla="*/ 2147483646 h 53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271" h="5325">
                  <a:moveTo>
                    <a:pt x="3206" y="1612"/>
                  </a:moveTo>
                  <a:lnTo>
                    <a:pt x="2116" y="1612"/>
                  </a:lnTo>
                  <a:lnTo>
                    <a:pt x="2116" y="209"/>
                  </a:lnTo>
                  <a:lnTo>
                    <a:pt x="3206" y="209"/>
                  </a:lnTo>
                  <a:lnTo>
                    <a:pt x="3206" y="1612"/>
                  </a:lnTo>
                  <a:close/>
                  <a:moveTo>
                    <a:pt x="3985" y="3462"/>
                  </a:moveTo>
                  <a:lnTo>
                    <a:pt x="3985" y="3147"/>
                  </a:lnTo>
                  <a:lnTo>
                    <a:pt x="1180" y="3147"/>
                  </a:lnTo>
                  <a:lnTo>
                    <a:pt x="1180" y="3462"/>
                  </a:lnTo>
                  <a:lnTo>
                    <a:pt x="3985" y="3462"/>
                  </a:lnTo>
                  <a:close/>
                  <a:moveTo>
                    <a:pt x="3985" y="4343"/>
                  </a:moveTo>
                  <a:lnTo>
                    <a:pt x="3985" y="4030"/>
                  </a:lnTo>
                  <a:lnTo>
                    <a:pt x="1180" y="4030"/>
                  </a:lnTo>
                  <a:lnTo>
                    <a:pt x="1180" y="4343"/>
                  </a:lnTo>
                  <a:lnTo>
                    <a:pt x="3985" y="4343"/>
                  </a:lnTo>
                  <a:close/>
                  <a:moveTo>
                    <a:pt x="5271" y="1076"/>
                  </a:moveTo>
                  <a:lnTo>
                    <a:pt x="5271" y="5169"/>
                  </a:lnTo>
                  <a:lnTo>
                    <a:pt x="5269" y="5184"/>
                  </a:lnTo>
                  <a:lnTo>
                    <a:pt x="5267" y="5199"/>
                  </a:lnTo>
                  <a:lnTo>
                    <a:pt x="5263" y="5215"/>
                  </a:lnTo>
                  <a:lnTo>
                    <a:pt x="5258" y="5229"/>
                  </a:lnTo>
                  <a:lnTo>
                    <a:pt x="5252" y="5243"/>
                  </a:lnTo>
                  <a:lnTo>
                    <a:pt x="5243" y="5256"/>
                  </a:lnTo>
                  <a:lnTo>
                    <a:pt x="5234" y="5268"/>
                  </a:lnTo>
                  <a:lnTo>
                    <a:pt x="5224" y="5279"/>
                  </a:lnTo>
                  <a:lnTo>
                    <a:pt x="5213" y="5289"/>
                  </a:lnTo>
                  <a:lnTo>
                    <a:pt x="5201" y="5299"/>
                  </a:lnTo>
                  <a:lnTo>
                    <a:pt x="5188" y="5306"/>
                  </a:lnTo>
                  <a:lnTo>
                    <a:pt x="5175" y="5313"/>
                  </a:lnTo>
                  <a:lnTo>
                    <a:pt x="5160" y="5318"/>
                  </a:lnTo>
                  <a:lnTo>
                    <a:pt x="5145" y="5323"/>
                  </a:lnTo>
                  <a:lnTo>
                    <a:pt x="5130" y="5325"/>
                  </a:lnTo>
                  <a:lnTo>
                    <a:pt x="5113" y="5325"/>
                  </a:lnTo>
                  <a:lnTo>
                    <a:pt x="156" y="5325"/>
                  </a:lnTo>
                  <a:lnTo>
                    <a:pt x="141" y="5325"/>
                  </a:lnTo>
                  <a:lnTo>
                    <a:pt x="125" y="5323"/>
                  </a:lnTo>
                  <a:lnTo>
                    <a:pt x="110" y="5318"/>
                  </a:lnTo>
                  <a:lnTo>
                    <a:pt x="96" y="5313"/>
                  </a:lnTo>
                  <a:lnTo>
                    <a:pt x="81" y="5306"/>
                  </a:lnTo>
                  <a:lnTo>
                    <a:pt x="68" y="5299"/>
                  </a:lnTo>
                  <a:lnTo>
                    <a:pt x="56" y="5289"/>
                  </a:lnTo>
                  <a:lnTo>
                    <a:pt x="46" y="5279"/>
                  </a:lnTo>
                  <a:lnTo>
                    <a:pt x="35" y="5268"/>
                  </a:lnTo>
                  <a:lnTo>
                    <a:pt x="26" y="5256"/>
                  </a:lnTo>
                  <a:lnTo>
                    <a:pt x="19" y="5243"/>
                  </a:lnTo>
                  <a:lnTo>
                    <a:pt x="11" y="5229"/>
                  </a:lnTo>
                  <a:lnTo>
                    <a:pt x="7" y="5215"/>
                  </a:lnTo>
                  <a:lnTo>
                    <a:pt x="2" y="5199"/>
                  </a:lnTo>
                  <a:lnTo>
                    <a:pt x="0" y="5184"/>
                  </a:lnTo>
                  <a:lnTo>
                    <a:pt x="0" y="5169"/>
                  </a:lnTo>
                  <a:lnTo>
                    <a:pt x="0" y="156"/>
                  </a:lnTo>
                  <a:lnTo>
                    <a:pt x="0" y="141"/>
                  </a:lnTo>
                  <a:lnTo>
                    <a:pt x="2" y="125"/>
                  </a:lnTo>
                  <a:lnTo>
                    <a:pt x="7" y="110"/>
                  </a:lnTo>
                  <a:lnTo>
                    <a:pt x="11" y="96"/>
                  </a:lnTo>
                  <a:lnTo>
                    <a:pt x="19" y="82"/>
                  </a:lnTo>
                  <a:lnTo>
                    <a:pt x="26" y="69"/>
                  </a:lnTo>
                  <a:lnTo>
                    <a:pt x="35" y="57"/>
                  </a:lnTo>
                  <a:lnTo>
                    <a:pt x="46" y="46"/>
                  </a:lnTo>
                  <a:lnTo>
                    <a:pt x="56" y="35"/>
                  </a:lnTo>
                  <a:lnTo>
                    <a:pt x="68" y="26"/>
                  </a:lnTo>
                  <a:lnTo>
                    <a:pt x="81" y="19"/>
                  </a:lnTo>
                  <a:lnTo>
                    <a:pt x="96" y="12"/>
                  </a:lnTo>
                  <a:lnTo>
                    <a:pt x="110" y="7"/>
                  </a:lnTo>
                  <a:lnTo>
                    <a:pt x="125" y="2"/>
                  </a:lnTo>
                  <a:lnTo>
                    <a:pt x="141" y="0"/>
                  </a:lnTo>
                  <a:lnTo>
                    <a:pt x="156" y="0"/>
                  </a:lnTo>
                  <a:lnTo>
                    <a:pt x="804" y="0"/>
                  </a:lnTo>
                  <a:lnTo>
                    <a:pt x="804" y="1904"/>
                  </a:lnTo>
                  <a:lnTo>
                    <a:pt x="3660" y="1904"/>
                  </a:lnTo>
                  <a:lnTo>
                    <a:pt x="3660" y="0"/>
                  </a:lnTo>
                  <a:lnTo>
                    <a:pt x="4194" y="0"/>
                  </a:lnTo>
                  <a:lnTo>
                    <a:pt x="5271" y="1076"/>
                  </a:lnTo>
                  <a:close/>
                  <a:moveTo>
                    <a:pt x="4465" y="2469"/>
                  </a:moveTo>
                  <a:lnTo>
                    <a:pt x="804" y="2469"/>
                  </a:lnTo>
                  <a:lnTo>
                    <a:pt x="804" y="4961"/>
                  </a:lnTo>
                  <a:lnTo>
                    <a:pt x="4465" y="4961"/>
                  </a:lnTo>
                  <a:lnTo>
                    <a:pt x="4465" y="2469"/>
                  </a:lnTo>
                  <a:close/>
                </a:path>
              </a:pathLst>
            </a:custGeom>
            <a:solidFill>
              <a:srgbClr val="00565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FFFFFF"/>
                </a:solidFill>
              </a:endParaRPr>
            </a:p>
          </p:txBody>
        </p:sp>
      </p:grpSp>
      <p:sp>
        <p:nvSpPr>
          <p:cNvPr id="52" name="文本框 20"/>
          <p:cNvSpPr txBox="1"/>
          <p:nvPr/>
        </p:nvSpPr>
        <p:spPr>
          <a:xfrm>
            <a:off x="2407698" y="2925275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65">
              <a:defRPr/>
            </a:pPr>
            <a:r>
              <a:rPr lang="en-US" altLang="zh-CN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重点</a:t>
            </a:r>
            <a:endParaRPr lang="zh-CN" altLang="en-US" sz="2800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30"/>
          <p:cNvSpPr txBox="1"/>
          <p:nvPr/>
        </p:nvSpPr>
        <p:spPr>
          <a:xfrm>
            <a:off x="5735720" y="2965199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65">
              <a:defRPr/>
            </a:pPr>
            <a:r>
              <a:rPr lang="en-US" altLang="zh-CN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难点</a:t>
            </a:r>
            <a:endParaRPr lang="zh-CN" altLang="en-US" sz="2800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48555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任务检测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847139" y="1628893"/>
            <a:ext cx="4716051" cy="3526155"/>
            <a:chOff x="1233714" y="2119085"/>
            <a:chExt cx="4717143" cy="3526971"/>
          </a:xfrm>
        </p:grpSpPr>
        <p:sp>
          <p:nvSpPr>
            <p:cNvPr id="13" name="矩形 12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26036" y="2280482"/>
              <a:ext cx="3932497" cy="927174"/>
            </a:xfrm>
            <a:prstGeom prst="rect">
              <a:avLst/>
            </a:prstGeom>
          </p:spPr>
        </p:pic>
        <p:cxnSp>
          <p:nvCxnSpPr>
            <p:cNvPr id="15" name="直接连接符 14"/>
            <p:cNvCxnSpPr/>
            <p:nvPr/>
          </p:nvCxnSpPr>
          <p:spPr>
            <a:xfrm>
              <a:off x="1626036" y="3788230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" name="文本框 19"/>
            <p:cNvSpPr txBox="1"/>
            <p:nvPr/>
          </p:nvSpPr>
          <p:spPr>
            <a:xfrm>
              <a:off x="1577395" y="3314182"/>
              <a:ext cx="1148346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19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任务检测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461097" y="3919727"/>
              <a:ext cx="4271999" cy="1129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1、梳理本任务中的重点知识，并写于作业本上。</a:t>
              </a:r>
            </a:p>
            <a:p>
              <a:pPr algn="just" defTabSz="913765">
                <a:lnSpc>
                  <a:spcPct val="150000"/>
                </a:lnSpc>
                <a:defRPr/>
              </a:pP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2、同学们将课堂开始展示的图片用自己喜欢的方式画下来。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71945" y="3789045"/>
            <a:ext cx="3021966" cy="2145030"/>
            <a:chOff x="1233714" y="2119085"/>
            <a:chExt cx="4717144" cy="3526971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30" name="直接连接符 29"/>
            <p:cNvCxnSpPr/>
            <p:nvPr>
              <p:custDataLst>
                <p:tags r:id="rId3"/>
              </p:custDataLst>
            </p:nvPr>
          </p:nvCxnSpPr>
          <p:spPr>
            <a:xfrm>
              <a:off x="1626036" y="3788230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1" name="文本框 19"/>
            <p:cNvSpPr txBox="1"/>
            <p:nvPr>
              <p:custDataLst>
                <p:tags r:id="rId4"/>
              </p:custDataLst>
            </p:nvPr>
          </p:nvSpPr>
          <p:spPr>
            <a:xfrm>
              <a:off x="3234957" y="3000305"/>
              <a:ext cx="2715901" cy="63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19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优胜小组</a:t>
              </a:r>
            </a:p>
          </p:txBody>
        </p:sp>
        <p:sp>
          <p:nvSpPr>
            <p:cNvPr id="32" name="矩形 31"/>
            <p:cNvSpPr/>
            <p:nvPr>
              <p:custDataLst>
                <p:tags r:id="rId5"/>
              </p:custDataLst>
            </p:nvPr>
          </p:nvSpPr>
          <p:spPr>
            <a:xfrm>
              <a:off x="1577395" y="3919928"/>
              <a:ext cx="4155749" cy="7193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73240" y="3380740"/>
            <a:ext cx="1162050" cy="1162050"/>
            <a:chOff x="10824" y="5324"/>
            <a:chExt cx="1830" cy="1830"/>
          </a:xfrm>
        </p:grpSpPr>
        <p:sp>
          <p:nvSpPr>
            <p:cNvPr id="8" name="椭圆 7"/>
            <p:cNvSpPr/>
            <p:nvPr/>
          </p:nvSpPr>
          <p:spPr>
            <a:xfrm>
              <a:off x="10824" y="5324"/>
              <a:ext cx="1830" cy="183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lumOff val="5000"/>
                  </a:sysClr>
                </a:gs>
                <a:gs pos="0">
                  <a:sysClr val="window" lastClr="FFFFFF">
                    <a:lumMod val="75000"/>
                  </a:sys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txBody>
            <a:bodyPr lIns="121889" tIns="60944" rIns="121889" bIns="60944" rtlCol="0" anchor="ctr"/>
            <a:lstStyle/>
            <a:p>
              <a:pPr algn="ctr">
                <a:defRPr/>
              </a:pPr>
              <a:endParaRPr lang="zh-CN" altLang="en-US" sz="2100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0977" y="5514"/>
              <a:ext cx="1511" cy="1512"/>
            </a:xfrm>
            <a:prstGeom prst="ellipse">
              <a:avLst/>
            </a:prstGeom>
            <a:solidFill>
              <a:srgbClr val="78BEB9"/>
            </a:solidFill>
            <a:ln w="25400" cap="flat" cmpd="sng" algn="ctr">
              <a:noFill/>
              <a:prstDash val="solid"/>
            </a:ln>
            <a:effectLst/>
          </p:spPr>
          <p:txBody>
            <a:bodyPr lIns="121889" tIns="60944" rIns="121889" bIns="60944"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Freeform 626"/>
            <p:cNvSpPr>
              <a:spLocks noEditPoints="1"/>
            </p:cNvSpPr>
            <p:nvPr/>
          </p:nvSpPr>
          <p:spPr bwMode="auto">
            <a:xfrm>
              <a:off x="11363" y="5819"/>
              <a:ext cx="791" cy="902"/>
            </a:xfrm>
            <a:custGeom>
              <a:avLst/>
              <a:gdLst>
                <a:gd name="T0" fmla="*/ 38 w 57"/>
                <a:gd name="T1" fmla="*/ 4 h 65"/>
                <a:gd name="T2" fmla="*/ 46 w 57"/>
                <a:gd name="T3" fmla="*/ 37 h 65"/>
                <a:gd name="T4" fmla="*/ 41 w 57"/>
                <a:gd name="T5" fmla="*/ 9 h 65"/>
                <a:gd name="T6" fmla="*/ 8 w 57"/>
                <a:gd name="T7" fmla="*/ 12 h 65"/>
                <a:gd name="T8" fmla="*/ 3 w 57"/>
                <a:gd name="T9" fmla="*/ 12 h 65"/>
                <a:gd name="T10" fmla="*/ 8 w 57"/>
                <a:gd name="T11" fmla="*/ 56 h 65"/>
                <a:gd name="T12" fmla="*/ 8 w 57"/>
                <a:gd name="T13" fmla="*/ 60 h 65"/>
                <a:gd name="T14" fmla="*/ 0 w 57"/>
                <a:gd name="T15" fmla="*/ 12 h 65"/>
                <a:gd name="T16" fmla="*/ 8 w 57"/>
                <a:gd name="T17" fmla="*/ 0 h 65"/>
                <a:gd name="T18" fmla="*/ 33 w 57"/>
                <a:gd name="T19" fmla="*/ 42 h 65"/>
                <a:gd name="T20" fmla="*/ 33 w 57"/>
                <a:gd name="T21" fmla="*/ 64 h 65"/>
                <a:gd name="T22" fmla="*/ 54 w 57"/>
                <a:gd name="T23" fmla="*/ 65 h 65"/>
                <a:gd name="T24" fmla="*/ 57 w 57"/>
                <a:gd name="T25" fmla="*/ 44 h 65"/>
                <a:gd name="T26" fmla="*/ 54 w 57"/>
                <a:gd name="T27" fmla="*/ 41 h 65"/>
                <a:gd name="T28" fmla="*/ 16 w 57"/>
                <a:gd name="T29" fmla="*/ 46 h 65"/>
                <a:gd name="T30" fmla="*/ 30 w 57"/>
                <a:gd name="T31" fmla="*/ 39 h 65"/>
                <a:gd name="T32" fmla="*/ 33 w 57"/>
                <a:gd name="T33" fmla="*/ 37 h 65"/>
                <a:gd name="T34" fmla="*/ 30 w 57"/>
                <a:gd name="T35" fmla="*/ 39 h 65"/>
                <a:gd name="T36" fmla="*/ 7 w 57"/>
                <a:gd name="T37" fmla="*/ 45 h 65"/>
                <a:gd name="T38" fmla="*/ 8 w 57"/>
                <a:gd name="T39" fmla="*/ 51 h 65"/>
                <a:gd name="T40" fmla="*/ 14 w 57"/>
                <a:gd name="T41" fmla="*/ 50 h 65"/>
                <a:gd name="T42" fmla="*/ 13 w 57"/>
                <a:gd name="T43" fmla="*/ 44 h 65"/>
                <a:gd name="T44" fmla="*/ 9 w 57"/>
                <a:gd name="T45" fmla="*/ 45 h 65"/>
                <a:gd name="T46" fmla="*/ 13 w 57"/>
                <a:gd name="T47" fmla="*/ 45 h 65"/>
                <a:gd name="T48" fmla="*/ 7 w 57"/>
                <a:gd name="T49" fmla="*/ 35 h 65"/>
                <a:gd name="T50" fmla="*/ 8 w 57"/>
                <a:gd name="T51" fmla="*/ 42 h 65"/>
                <a:gd name="T52" fmla="*/ 14 w 57"/>
                <a:gd name="T53" fmla="*/ 41 h 65"/>
                <a:gd name="T54" fmla="*/ 13 w 57"/>
                <a:gd name="T55" fmla="*/ 34 h 65"/>
                <a:gd name="T56" fmla="*/ 9 w 57"/>
                <a:gd name="T57" fmla="*/ 36 h 65"/>
                <a:gd name="T58" fmla="*/ 13 w 57"/>
                <a:gd name="T59" fmla="*/ 36 h 65"/>
                <a:gd name="T60" fmla="*/ 36 w 57"/>
                <a:gd name="T61" fmla="*/ 29 h 65"/>
                <a:gd name="T62" fmla="*/ 8 w 57"/>
                <a:gd name="T63" fmla="*/ 24 h 65"/>
                <a:gd name="T64" fmla="*/ 7 w 57"/>
                <a:gd name="T65" fmla="*/ 31 h 65"/>
                <a:gd name="T66" fmla="*/ 13 w 57"/>
                <a:gd name="T67" fmla="*/ 32 h 65"/>
                <a:gd name="T68" fmla="*/ 14 w 57"/>
                <a:gd name="T69" fmla="*/ 25 h 65"/>
                <a:gd name="T70" fmla="*/ 8 w 57"/>
                <a:gd name="T71" fmla="*/ 24 h 65"/>
                <a:gd name="T72" fmla="*/ 9 w 57"/>
                <a:gd name="T73" fmla="*/ 30 h 65"/>
                <a:gd name="T74" fmla="*/ 16 w 57"/>
                <a:gd name="T75" fmla="*/ 18 h 65"/>
                <a:gd name="T76" fmla="*/ 36 w 57"/>
                <a:gd name="T77" fmla="*/ 18 h 65"/>
                <a:gd name="T78" fmla="*/ 7 w 57"/>
                <a:gd name="T79" fmla="*/ 15 h 65"/>
                <a:gd name="T80" fmla="*/ 7 w 57"/>
                <a:gd name="T81" fmla="*/ 23 h 65"/>
                <a:gd name="T82" fmla="*/ 14 w 57"/>
                <a:gd name="T83" fmla="*/ 23 h 65"/>
                <a:gd name="T84" fmla="*/ 14 w 57"/>
                <a:gd name="T85" fmla="*/ 15 h 65"/>
                <a:gd name="T86" fmla="*/ 13 w 57"/>
                <a:gd name="T87" fmla="*/ 17 h 65"/>
                <a:gd name="T88" fmla="*/ 13 w 57"/>
                <a:gd name="T89" fmla="*/ 21 h 65"/>
                <a:gd name="T90" fmla="*/ 42 w 57"/>
                <a:gd name="T91" fmla="*/ 63 h 65"/>
                <a:gd name="T92" fmla="*/ 55 w 57"/>
                <a:gd name="T93" fmla="*/ 46 h 65"/>
                <a:gd name="T94" fmla="*/ 43 w 57"/>
                <a:gd name="T95" fmla="*/ 57 h 65"/>
                <a:gd name="T96" fmla="*/ 34 w 57"/>
                <a:gd name="T97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" h="65">
                  <a:moveTo>
                    <a:pt x="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0" y="4"/>
                    <a:pt x="42" y="5"/>
                    <a:pt x="43" y="6"/>
                  </a:cubicBezTo>
                  <a:cubicBezTo>
                    <a:pt x="45" y="8"/>
                    <a:pt x="46" y="10"/>
                    <a:pt x="46" y="12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1"/>
                    <a:pt x="42" y="10"/>
                    <a:pt x="41" y="9"/>
                  </a:cubicBezTo>
                  <a:cubicBezTo>
                    <a:pt x="40" y="8"/>
                    <a:pt x="39" y="8"/>
                    <a:pt x="38" y="8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5"/>
                  </a:cubicBezTo>
                  <a:cubicBezTo>
                    <a:pt x="6" y="56"/>
                    <a:pt x="7" y="56"/>
                    <a:pt x="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6" y="60"/>
                    <a:pt x="4" y="59"/>
                    <a:pt x="2" y="58"/>
                  </a:cubicBezTo>
                  <a:cubicBezTo>
                    <a:pt x="1" y="56"/>
                    <a:pt x="0" y="54"/>
                    <a:pt x="0" y="5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8"/>
                    <a:pt x="2" y="6"/>
                  </a:cubicBezTo>
                  <a:cubicBezTo>
                    <a:pt x="4" y="5"/>
                    <a:pt x="5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54" y="41"/>
                  </a:move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3" y="42"/>
                  </a:cubicBezTo>
                  <a:cubicBezTo>
                    <a:pt x="32" y="42"/>
                    <a:pt x="32" y="43"/>
                    <a:pt x="32" y="44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3"/>
                    <a:pt x="32" y="64"/>
                    <a:pt x="33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5"/>
                    <a:pt x="56" y="65"/>
                    <a:pt x="56" y="64"/>
                  </a:cubicBezTo>
                  <a:cubicBezTo>
                    <a:pt x="57" y="64"/>
                    <a:pt x="57" y="63"/>
                    <a:pt x="57" y="62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7" y="43"/>
                    <a:pt x="57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5" y="41"/>
                    <a:pt x="54" y="41"/>
                  </a:cubicBezTo>
                  <a:close/>
                  <a:moveTo>
                    <a:pt x="28" y="48"/>
                  </a:moveTo>
                  <a:cubicBezTo>
                    <a:pt x="28" y="46"/>
                    <a:pt x="28" y="46"/>
                    <a:pt x="28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28" y="48"/>
                    <a:pt x="28" y="48"/>
                    <a:pt x="28" y="48"/>
                  </a:cubicBezTo>
                  <a:close/>
                  <a:moveTo>
                    <a:pt x="30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8"/>
                    <a:pt x="32" y="37"/>
                    <a:pt x="33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0" y="39"/>
                    <a:pt x="30" y="39"/>
                    <a:pt x="30" y="39"/>
                  </a:cubicBezTo>
                  <a:close/>
                  <a:moveTo>
                    <a:pt x="8" y="44"/>
                  </a:move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8" y="44"/>
                    <a:pt x="8" y="44"/>
                    <a:pt x="8" y="44"/>
                  </a:cubicBezTo>
                  <a:close/>
                  <a:moveTo>
                    <a:pt x="13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5"/>
                    <a:pt x="13" y="45"/>
                    <a:pt x="13" y="45"/>
                  </a:cubicBezTo>
                  <a:close/>
                  <a:moveTo>
                    <a:pt x="8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8" y="34"/>
                    <a:pt x="8" y="34"/>
                    <a:pt x="8" y="34"/>
                  </a:cubicBezTo>
                  <a:close/>
                  <a:moveTo>
                    <a:pt x="13" y="36"/>
                  </a:moveTo>
                  <a:cubicBezTo>
                    <a:pt x="9" y="36"/>
                    <a:pt x="9" y="36"/>
                    <a:pt x="9" y="36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36"/>
                    <a:pt x="13" y="36"/>
                    <a:pt x="13" y="36"/>
                  </a:cubicBezTo>
                  <a:close/>
                  <a:moveTo>
                    <a:pt x="16" y="2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16" y="27"/>
                    <a:pt x="16" y="27"/>
                    <a:pt x="16" y="27"/>
                  </a:cubicBezTo>
                  <a:close/>
                  <a:moveTo>
                    <a:pt x="8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8" y="24"/>
                    <a:pt x="8" y="24"/>
                    <a:pt x="8" y="24"/>
                  </a:cubicBezTo>
                  <a:close/>
                  <a:moveTo>
                    <a:pt x="13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6"/>
                    <a:pt x="13" y="26"/>
                    <a:pt x="13" y="26"/>
                  </a:cubicBezTo>
                  <a:close/>
                  <a:moveTo>
                    <a:pt x="16" y="18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16" y="18"/>
                    <a:pt x="16" y="18"/>
                    <a:pt x="16" y="18"/>
                  </a:cubicBezTo>
                  <a:close/>
                  <a:moveTo>
                    <a:pt x="8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8" y="15"/>
                    <a:pt x="8" y="15"/>
                    <a:pt x="8" y="15"/>
                  </a:cubicBezTo>
                  <a:close/>
                  <a:moveTo>
                    <a:pt x="13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17"/>
                    <a:pt x="13" y="17"/>
                    <a:pt x="13" y="17"/>
                  </a:cubicBezTo>
                  <a:close/>
                  <a:moveTo>
                    <a:pt x="34" y="5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4" y="64"/>
                    <a:pt x="45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6" y="45"/>
                    <a:pt x="55" y="43"/>
                    <a:pt x="54" y="43"/>
                  </a:cubicBezTo>
                  <a:cubicBezTo>
                    <a:pt x="53" y="42"/>
                    <a:pt x="51" y="43"/>
                    <a:pt x="50" y="44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8" y="49"/>
                    <a:pt x="36" y="49"/>
                    <a:pt x="35" y="50"/>
                  </a:cubicBezTo>
                  <a:cubicBezTo>
                    <a:pt x="34" y="51"/>
                    <a:pt x="34" y="52"/>
                    <a:pt x="34" y="5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889" tIns="60944" rIns="121889" bIns="60944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60" name="图片 597" descr="水彩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3565" y="1031240"/>
            <a:ext cx="4789170" cy="5332730"/>
          </a:xfrm>
          <a:prstGeom prst="rect">
            <a:avLst/>
          </a:prstGeom>
          <a:noFill/>
          <a:ln w="9525">
            <a:solidFill>
              <a:srgbClr val="974706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7" name="Picture 71" descr="42d38818faedb739d310412d2657ba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03705" y="1052830"/>
            <a:ext cx="3647440" cy="5311140"/>
          </a:xfrm>
          <a:prstGeom prst="rect">
            <a:avLst/>
          </a:prstGeom>
          <a:noFill/>
          <a:ln w="9525">
            <a:solidFill>
              <a:srgbClr val="974706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90" name="图片 575" descr="粉笔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1196340"/>
            <a:ext cx="5266690" cy="387413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974706">
                <a:alpha val="50000"/>
              </a:srgbClr>
            </a:outerShdw>
          </a:effectLst>
        </p:spPr>
      </p:pic>
      <p:pic>
        <p:nvPicPr>
          <p:cNvPr id="89" name="图片 578" descr="粉笔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180" y="1268730"/>
            <a:ext cx="5640070" cy="378777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974706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91" name="组合 91"/>
          <p:cNvGrpSpPr/>
          <p:nvPr/>
        </p:nvGrpSpPr>
        <p:grpSpPr>
          <a:xfrm>
            <a:off x="1560195" y="1470025"/>
            <a:ext cx="8355965" cy="4019550"/>
            <a:chOff x="7540" y="74807"/>
            <a:chExt cx="5632" cy="2783"/>
          </a:xfrm>
        </p:grpSpPr>
        <p:pic>
          <p:nvPicPr>
            <p:cNvPr id="92" name="图片 580" descr="钢笔3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36" y="74817"/>
              <a:ext cx="2136" cy="2773"/>
            </a:xfrm>
            <a:prstGeom prst="rect">
              <a:avLst/>
            </a:prstGeom>
            <a:noFill/>
            <a:ln w="9525">
              <a:solidFill>
                <a:srgbClr val="943634"/>
              </a:solidFill>
              <a:prstDash val="dash"/>
              <a:miter lim="800000"/>
              <a:headEnd/>
              <a:tailEnd/>
            </a:ln>
            <a:effectLst>
              <a:outerShdw dist="107763" dir="2700000" algn="ctr" rotWithShape="0">
                <a:srgbClr val="974706">
                  <a:alpha val="50000"/>
                </a:srgbClr>
              </a:outerShdw>
            </a:effectLst>
          </p:spPr>
        </p:pic>
        <p:pic>
          <p:nvPicPr>
            <p:cNvPr id="93" name="图片 581" descr="钢笔1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40" y="74807"/>
              <a:ext cx="3156" cy="2746"/>
            </a:xfrm>
            <a:prstGeom prst="rect">
              <a:avLst/>
            </a:prstGeom>
            <a:noFill/>
            <a:ln w="9525">
              <a:solidFill>
                <a:srgbClr val="943634"/>
              </a:solidFill>
              <a:prstDash val="dash"/>
              <a:miter lim="800000"/>
              <a:headEnd/>
              <a:tailEnd/>
            </a:ln>
            <a:effectLst>
              <a:outerShdw dist="107763" dir="2700000" algn="ctr" rotWithShape="0">
                <a:srgbClr val="974706">
                  <a:alpha val="50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58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58925" y="1268730"/>
            <a:ext cx="9137650" cy="47237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95" name="图片 95" descr="C:\Users\周恒\Desktop\微信图片_20230731035644.jpg微信图片_2023073103564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127760" y="1052830"/>
            <a:ext cx="5280660" cy="525970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6" name="图片 96" descr="C:\Users\周恒\Desktop\微信图片_20230731035752.jpg微信图片_2023073103575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6600190" y="1079500"/>
            <a:ext cx="3893820" cy="5192395"/>
          </a:xfrm>
          <a:prstGeom prst="rect">
            <a:avLst/>
          </a:prstGeom>
          <a:noFill/>
          <a:ln w="9525">
            <a:solidFill>
              <a:srgbClr val="974706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5A5A5A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08" name="组合 108"/>
          <p:cNvGrpSpPr/>
          <p:nvPr/>
        </p:nvGrpSpPr>
        <p:grpSpPr>
          <a:xfrm>
            <a:off x="1727835" y="1191895"/>
            <a:ext cx="8737600" cy="4475480"/>
            <a:chOff x="3112" y="4431"/>
            <a:chExt cx="7079" cy="3031"/>
          </a:xfrm>
        </p:grpSpPr>
        <p:pic>
          <p:nvPicPr>
            <p:cNvPr id="109" name="图片 593" descr="697c0bc7b8c792751e187d230dd62bf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12" y="4431"/>
              <a:ext cx="3829" cy="3031"/>
            </a:xfrm>
            <a:prstGeom prst="rect">
              <a:avLst/>
            </a:prstGeom>
            <a:noFill/>
            <a:ln w="9525">
              <a:solidFill>
                <a:srgbClr val="974706"/>
              </a:solidFill>
              <a:prstDash val="dash"/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110" name="Picture 68" descr="545727070e6274bd716322a4a9773b6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49" y="4431"/>
              <a:ext cx="2842" cy="3031"/>
            </a:xfrm>
            <a:prstGeom prst="rect">
              <a:avLst/>
            </a:prstGeom>
            <a:noFill/>
            <a:ln w="9525">
              <a:solidFill>
                <a:srgbClr val="974706"/>
              </a:solidFill>
              <a:prstDash val="dash"/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01" name="组合 101"/>
          <p:cNvGrpSpPr/>
          <p:nvPr/>
        </p:nvGrpSpPr>
        <p:grpSpPr>
          <a:xfrm>
            <a:off x="1861185" y="1036320"/>
            <a:ext cx="8470900" cy="4786630"/>
            <a:chOff x="2116" y="1575"/>
            <a:chExt cx="7415" cy="4339"/>
          </a:xfrm>
        </p:grpSpPr>
        <p:pic>
          <p:nvPicPr>
            <p:cNvPr id="102" name="图片 595" descr="电脑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3" y="1596"/>
              <a:ext cx="3588" cy="431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  <a:effectLst>
              <a:outerShdw dist="107763" dir="2700000" algn="ctr" rotWithShape="0">
                <a:srgbClr val="5A5A5A">
                  <a:alpha val="50000"/>
                </a:srgbClr>
              </a:outerShdw>
            </a:effectLst>
          </p:spPr>
        </p:pic>
        <p:pic>
          <p:nvPicPr>
            <p:cNvPr id="103" name="Picture 50" descr="51b6f88493d67ee8b8bd1c3a5008de1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6" y="1575"/>
              <a:ext cx="3584" cy="433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  <a:effectLst>
              <a:outerShdw dist="107763" dir="2700000" algn="ctr" rotWithShape="0">
                <a:srgbClr val="5A5A5A">
                  <a:alpha val="50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70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78355" y="1094105"/>
            <a:ext cx="3497580" cy="515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735955" y="1124585"/>
            <a:ext cx="3657600" cy="51428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92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87805" y="1160780"/>
            <a:ext cx="3930650" cy="55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623560" y="1160780"/>
            <a:ext cx="4213860" cy="56102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5"/>
          <p:cNvSpPr txBox="1"/>
          <p:nvPr>
            <p:custDataLst>
              <p:tags r:id="rId2"/>
            </p:custDataLst>
          </p:nvPr>
        </p:nvSpPr>
        <p:spPr>
          <a:xfrm>
            <a:off x="4922006" y="1172328"/>
            <a:ext cx="2425346" cy="1036867"/>
          </a:xfrm>
          <a:prstGeom prst="rect">
            <a:avLst/>
          </a:prstGeom>
          <a:noFill/>
        </p:spPr>
        <p:txBody>
          <a:bodyPr spcFirstLastPara="1" wrap="none" lIns="91390" tIns="45693" rIns="91390" bIns="45693" numCol="1">
            <a:prstTxWarp prst="textArchDown">
              <a:avLst>
                <a:gd name="adj" fmla="val 20243540"/>
              </a:avLst>
            </a:prstTxWarp>
            <a:spAutoFit/>
          </a:bodyPr>
          <a:lstStyle/>
          <a:p>
            <a:pPr algn="ctr" defTabSz="913765">
              <a:defRPr/>
            </a:pPr>
            <a:r>
              <a:rPr lang="en-US" altLang="zh-CN" sz="2800" kern="0" spc="400" dirty="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charset="-122"/>
              </a:rPr>
              <a:t>CONTENTS</a:t>
            </a:r>
            <a:endParaRPr lang="zh-CN" altLang="en-US" sz="2800" kern="0" spc="400" dirty="0">
              <a:solidFill>
                <a:schemeClr val="bg1"/>
              </a:solidFill>
              <a:latin typeface="Britannic Bold" panose="020B0903060703020204" pitchFamily="34" charset="0"/>
              <a:ea typeface="微软雅黑" panose="020B0503020204020204" charset="-122"/>
            </a:endParaRPr>
          </a:p>
        </p:txBody>
      </p:sp>
      <p:sp>
        <p:nvSpPr>
          <p:cNvPr id="69" name="椭圆 68"/>
          <p:cNvSpPr/>
          <p:nvPr>
            <p:custDataLst>
              <p:tags r:id="rId3"/>
            </p:custDataLst>
          </p:nvPr>
        </p:nvSpPr>
        <p:spPr>
          <a:xfrm>
            <a:off x="5225414" y="834783"/>
            <a:ext cx="1743540" cy="948940"/>
          </a:xfrm>
          <a:prstGeom prst="ellipse">
            <a:avLst/>
          </a:prstGeom>
          <a:gradFill flip="none" rotWithShape="1">
            <a:gsLst>
              <a:gs pos="0">
                <a:srgbClr val="E4E4E4"/>
              </a:gs>
              <a:gs pos="90000">
                <a:sysClr val="window" lastClr="FFFFFF"/>
              </a:gs>
            </a:gsLst>
            <a:lin ang="54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65100" dist="63500" dir="5400000" algn="t" rotWithShape="0">
              <a:sysClr val="windowText" lastClr="000000">
                <a:lumMod val="65000"/>
                <a:lumOff val="35000"/>
                <a:alpha val="31000"/>
              </a:sysClr>
            </a:outerShdw>
          </a:effectLst>
        </p:spPr>
        <p:txBody>
          <a:bodyPr wrap="square" lIns="0" tIns="0" rIns="0" bIns="0" rtlCol="0" anchor="ctr" anchorCtr="0">
            <a:normAutofit/>
          </a:bodyPr>
          <a:lstStyle/>
          <a:p>
            <a:pPr algn="ctr" defTabSz="913765">
              <a:defRPr/>
            </a:pPr>
            <a:r>
              <a:rPr lang="zh-CN" altLang="en-US" sz="3200" b="1" kern="0" dirty="0">
                <a:solidFill>
                  <a:sysClr val="window" lastClr="FFFFFF">
                    <a:lumMod val="50000"/>
                  </a:sysClr>
                </a:solidFill>
                <a:effectLst>
                  <a:outerShdw dist="38100" dir="5400000" sx="102000" sy="102000" algn="tl" rotWithShape="0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目 录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2846105" y="2742284"/>
            <a:ext cx="787459" cy="700157"/>
            <a:chOff x="2844558" y="2742919"/>
            <a:chExt cx="787642" cy="700319"/>
          </a:xfrm>
        </p:grpSpPr>
        <p:cxnSp>
          <p:nvCxnSpPr>
            <p:cNvPr id="71" name="直接连接符 70"/>
            <p:cNvCxnSpPr>
              <a:stCxn id="74" idx="7"/>
            </p:cNvCxnSpPr>
            <p:nvPr/>
          </p:nvCxnSpPr>
          <p:spPr>
            <a:xfrm>
              <a:off x="3536177" y="2776237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72" name="直接连接符 71"/>
            <p:cNvCxnSpPr>
              <a:stCxn id="74" idx="2"/>
            </p:cNvCxnSpPr>
            <p:nvPr/>
          </p:nvCxnSpPr>
          <p:spPr>
            <a:xfrm flipH="1">
              <a:off x="2844558" y="2742919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76" name="组合 75"/>
          <p:cNvGrpSpPr/>
          <p:nvPr/>
        </p:nvGrpSpPr>
        <p:grpSpPr>
          <a:xfrm>
            <a:off x="2788709" y="3407889"/>
            <a:ext cx="895644" cy="2394303"/>
            <a:chOff x="2787149" y="3408675"/>
            <a:chExt cx="895851" cy="2394857"/>
          </a:xfrm>
        </p:grpSpPr>
        <p:sp>
          <p:nvSpPr>
            <p:cNvPr id="77" name="矩形 76"/>
            <p:cNvSpPr/>
            <p:nvPr/>
          </p:nvSpPr>
          <p:spPr>
            <a:xfrm>
              <a:off x="2787149" y="3408675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8" name="文本框 30"/>
            <p:cNvSpPr txBox="1"/>
            <p:nvPr/>
          </p:nvSpPr>
          <p:spPr>
            <a:xfrm>
              <a:off x="2929298" y="3721811"/>
              <a:ext cx="613552" cy="15141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任务描述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747823" y="2756738"/>
            <a:ext cx="787459" cy="700157"/>
            <a:chOff x="4746717" y="2757375"/>
            <a:chExt cx="787642" cy="700319"/>
          </a:xfrm>
        </p:grpSpPr>
        <p:cxnSp>
          <p:nvCxnSpPr>
            <p:cNvPr id="80" name="直接连接符 79"/>
            <p:cNvCxnSpPr>
              <a:stCxn id="83" idx="7"/>
            </p:cNvCxnSpPr>
            <p:nvPr/>
          </p:nvCxnSpPr>
          <p:spPr>
            <a:xfrm>
              <a:off x="5438336" y="2790693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81" name="直接连接符 80"/>
            <p:cNvCxnSpPr>
              <a:stCxn id="83" idx="2"/>
            </p:cNvCxnSpPr>
            <p:nvPr/>
          </p:nvCxnSpPr>
          <p:spPr>
            <a:xfrm flipH="1">
              <a:off x="4746717" y="2757375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85" name="组合 84"/>
          <p:cNvGrpSpPr/>
          <p:nvPr/>
        </p:nvGrpSpPr>
        <p:grpSpPr>
          <a:xfrm>
            <a:off x="4690428" y="3422341"/>
            <a:ext cx="895644" cy="2394303"/>
            <a:chOff x="4689308" y="3423131"/>
            <a:chExt cx="895851" cy="2394857"/>
          </a:xfrm>
        </p:grpSpPr>
        <p:sp>
          <p:nvSpPr>
            <p:cNvPr id="86" name="矩形 85"/>
            <p:cNvSpPr/>
            <p:nvPr/>
          </p:nvSpPr>
          <p:spPr>
            <a:xfrm>
              <a:off x="4689308" y="3423131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7" name="文本框 37"/>
            <p:cNvSpPr txBox="1"/>
            <p:nvPr/>
          </p:nvSpPr>
          <p:spPr>
            <a:xfrm>
              <a:off x="4829314" y="3736267"/>
              <a:ext cx="615695" cy="15289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任务准备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649542" y="2742284"/>
            <a:ext cx="787459" cy="700157"/>
            <a:chOff x="6648876" y="2742919"/>
            <a:chExt cx="787642" cy="700319"/>
          </a:xfrm>
        </p:grpSpPr>
        <p:cxnSp>
          <p:nvCxnSpPr>
            <p:cNvPr id="89" name="直接连接符 88"/>
            <p:cNvCxnSpPr>
              <a:stCxn id="92" idx="7"/>
            </p:cNvCxnSpPr>
            <p:nvPr/>
          </p:nvCxnSpPr>
          <p:spPr>
            <a:xfrm>
              <a:off x="7340495" y="2776237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0" name="直接连接符 89"/>
            <p:cNvCxnSpPr>
              <a:stCxn id="92" idx="2"/>
            </p:cNvCxnSpPr>
            <p:nvPr/>
          </p:nvCxnSpPr>
          <p:spPr>
            <a:xfrm flipH="1">
              <a:off x="6648876" y="2742919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94" name="组合 93"/>
          <p:cNvGrpSpPr/>
          <p:nvPr/>
        </p:nvGrpSpPr>
        <p:grpSpPr>
          <a:xfrm>
            <a:off x="6592146" y="3407889"/>
            <a:ext cx="895644" cy="2394303"/>
            <a:chOff x="6591467" y="3408675"/>
            <a:chExt cx="895851" cy="2394857"/>
          </a:xfrm>
        </p:grpSpPr>
        <p:sp>
          <p:nvSpPr>
            <p:cNvPr id="95" name="矩形 94"/>
            <p:cNvSpPr/>
            <p:nvPr/>
          </p:nvSpPr>
          <p:spPr>
            <a:xfrm>
              <a:off x="6591467" y="3408675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6" name="文本框 45"/>
            <p:cNvSpPr txBox="1"/>
            <p:nvPr/>
          </p:nvSpPr>
          <p:spPr>
            <a:xfrm>
              <a:off x="6731473" y="3721811"/>
              <a:ext cx="615695" cy="15289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任务</a:t>
              </a: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实施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551261" y="2742284"/>
            <a:ext cx="787459" cy="700157"/>
            <a:chOff x="8551034" y="2742919"/>
            <a:chExt cx="787642" cy="700319"/>
          </a:xfrm>
        </p:grpSpPr>
        <p:cxnSp>
          <p:nvCxnSpPr>
            <p:cNvPr id="98" name="直接连接符 97"/>
            <p:cNvCxnSpPr>
              <a:stCxn id="101" idx="7"/>
            </p:cNvCxnSpPr>
            <p:nvPr/>
          </p:nvCxnSpPr>
          <p:spPr>
            <a:xfrm>
              <a:off x="9242653" y="2776237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9" name="直接连接符 98"/>
            <p:cNvCxnSpPr>
              <a:stCxn id="101" idx="2"/>
            </p:cNvCxnSpPr>
            <p:nvPr/>
          </p:nvCxnSpPr>
          <p:spPr>
            <a:xfrm flipH="1">
              <a:off x="8551034" y="2742919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103" name="组合 102"/>
          <p:cNvGrpSpPr/>
          <p:nvPr/>
        </p:nvGrpSpPr>
        <p:grpSpPr>
          <a:xfrm>
            <a:off x="8493864" y="3407889"/>
            <a:ext cx="895644" cy="2394303"/>
            <a:chOff x="8493625" y="3408675"/>
            <a:chExt cx="895851" cy="2394857"/>
          </a:xfrm>
        </p:grpSpPr>
        <p:sp>
          <p:nvSpPr>
            <p:cNvPr id="104" name="矩形 103"/>
            <p:cNvSpPr/>
            <p:nvPr/>
          </p:nvSpPr>
          <p:spPr>
            <a:xfrm>
              <a:off x="8493625" y="3408675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5" name="文本框 53"/>
            <p:cNvSpPr txBox="1"/>
            <p:nvPr/>
          </p:nvSpPr>
          <p:spPr>
            <a:xfrm>
              <a:off x="8633631" y="3721811"/>
              <a:ext cx="615695" cy="15289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点评总结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06189" y="2518134"/>
            <a:ext cx="649664" cy="689754"/>
            <a:chOff x="2904657" y="2518717"/>
            <a:chExt cx="649814" cy="689914"/>
          </a:xfrm>
        </p:grpSpPr>
        <p:grpSp>
          <p:nvGrpSpPr>
            <p:cNvPr id="73" name="组合 72"/>
            <p:cNvGrpSpPr/>
            <p:nvPr/>
          </p:nvGrpSpPr>
          <p:grpSpPr>
            <a:xfrm>
              <a:off x="2904657" y="2558817"/>
              <a:ext cx="649814" cy="649814"/>
              <a:chOff x="2891956" y="2501594"/>
              <a:chExt cx="684077" cy="684077"/>
            </a:xfrm>
          </p:grpSpPr>
          <p:sp>
            <p:nvSpPr>
              <p:cNvPr id="74" name="椭圆 73"/>
              <p:cNvSpPr/>
              <p:nvPr>
                <p:custDataLst>
                  <p:tags r:id="rId10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文本框 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1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639" y="2518717"/>
              <a:ext cx="620031" cy="659902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807908" y="2567634"/>
            <a:ext cx="649664" cy="659749"/>
            <a:chOff x="4806816" y="2568228"/>
            <a:chExt cx="649814" cy="659902"/>
          </a:xfrm>
        </p:grpSpPr>
        <p:grpSp>
          <p:nvGrpSpPr>
            <p:cNvPr id="82" name="组合 81"/>
            <p:cNvGrpSpPr/>
            <p:nvPr/>
          </p:nvGrpSpPr>
          <p:grpSpPr>
            <a:xfrm>
              <a:off x="4806816" y="2573272"/>
              <a:ext cx="649814" cy="649814"/>
              <a:chOff x="2891956" y="2501594"/>
              <a:chExt cx="684077" cy="684077"/>
            </a:xfrm>
          </p:grpSpPr>
          <p:sp>
            <p:nvSpPr>
              <p:cNvPr id="83" name="椭圆 82"/>
              <p:cNvSpPr/>
              <p:nvPr>
                <p:custDataLst>
                  <p:tags r:id="rId8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文本框 3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2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304" y="2568228"/>
              <a:ext cx="620031" cy="659902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6709627" y="2518134"/>
            <a:ext cx="649664" cy="689754"/>
            <a:chOff x="6708975" y="2518717"/>
            <a:chExt cx="649814" cy="689914"/>
          </a:xfrm>
        </p:grpSpPr>
        <p:grpSp>
          <p:nvGrpSpPr>
            <p:cNvPr id="91" name="组合 90"/>
            <p:cNvGrpSpPr/>
            <p:nvPr/>
          </p:nvGrpSpPr>
          <p:grpSpPr>
            <a:xfrm>
              <a:off x="6708975" y="2558817"/>
              <a:ext cx="649814" cy="649814"/>
              <a:chOff x="2891956" y="2501594"/>
              <a:chExt cx="684077" cy="684077"/>
            </a:xfrm>
          </p:grpSpPr>
          <p:sp>
            <p:nvSpPr>
              <p:cNvPr id="92" name="椭圆 91"/>
              <p:cNvSpPr/>
              <p:nvPr>
                <p:custDataLst>
                  <p:tags r:id="rId6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文本框 4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3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866" y="2518717"/>
              <a:ext cx="620031" cy="65990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8611344" y="2533410"/>
            <a:ext cx="649664" cy="674479"/>
            <a:chOff x="8611132" y="2533996"/>
            <a:chExt cx="649814" cy="674635"/>
          </a:xfrm>
        </p:grpSpPr>
        <p:grpSp>
          <p:nvGrpSpPr>
            <p:cNvPr id="100" name="组合 99"/>
            <p:cNvGrpSpPr/>
            <p:nvPr/>
          </p:nvGrpSpPr>
          <p:grpSpPr>
            <a:xfrm>
              <a:off x="8611132" y="2558817"/>
              <a:ext cx="649814" cy="649814"/>
              <a:chOff x="2891956" y="2501594"/>
              <a:chExt cx="684077" cy="684077"/>
            </a:xfrm>
          </p:grpSpPr>
          <p:sp>
            <p:nvSpPr>
              <p:cNvPr id="101" name="椭圆 100"/>
              <p:cNvSpPr/>
              <p:nvPr>
                <p:custDataLst>
                  <p:tags r:id="rId4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文本框 55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4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115" y="2533996"/>
              <a:ext cx="620031" cy="659902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57" y="1053285"/>
            <a:ext cx="519027" cy="55240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8" y="-120846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1311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20" y="-120847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42" y="1033051"/>
            <a:ext cx="519027" cy="5524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67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934085" y="1182370"/>
            <a:ext cx="3524250" cy="46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55820" y="1203960"/>
            <a:ext cx="3216910" cy="460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 rot="16200000">
            <a:off x="7313930" y="1946275"/>
            <a:ext cx="4563110" cy="31546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3324860" y="-1000760"/>
            <a:ext cx="5408930" cy="95161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62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rot="16200000">
            <a:off x="871855" y="1739265"/>
            <a:ext cx="5457190" cy="40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07710" y="1031240"/>
            <a:ext cx="3761740" cy="54832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5685" y="2160270"/>
            <a:ext cx="4751705" cy="1325880"/>
          </a:xfrm>
        </p:spPr>
        <p:txBody>
          <a:bodyPr>
            <a:normAutofit/>
          </a:bodyPr>
          <a:lstStyle/>
          <a:p>
            <a:r>
              <a:rPr lang="en-US" altLang="zh-CN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THANKS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F Cartoonist Hand" panose="00000400000000000000" pitchFamily="2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任务描述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6428136" y="1987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8171529" y="33824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6524339" y="2876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6518941" y="3384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226456" y="40936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8205184" y="394441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707515" y="2117725"/>
            <a:ext cx="9084310" cy="3181985"/>
            <a:chOff x="1233714" y="2119085"/>
            <a:chExt cx="4717143" cy="3526971"/>
          </a:xfrm>
        </p:grpSpPr>
        <p:sp>
          <p:nvSpPr>
            <p:cNvPr id="19" name="矩形 18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577179" y="3094238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8" name="文本框 26"/>
            <p:cNvSpPr txBox="1"/>
            <p:nvPr/>
          </p:nvSpPr>
          <p:spPr>
            <a:xfrm>
              <a:off x="1491763" y="2134569"/>
              <a:ext cx="4109523" cy="107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en-US" altLang="zh-CN" sz="8800" baseline="12000" dirty="0">
                  <a:solidFill>
                    <a:srgbClr val="1DD1CB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  <a:sym typeface="+mn-ea"/>
                </a:rPr>
                <a:t>1. </a:t>
              </a:r>
              <a:r>
                <a: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图片导入（生活中的常见物品）</a:t>
              </a:r>
            </a:p>
          </p:txBody>
        </p:sp>
      </p:grpSp>
      <p:pic>
        <p:nvPicPr>
          <p:cNvPr id="7" name="Picture 17" descr="未标题-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76730" y="3174365"/>
            <a:ext cx="3657600" cy="1803400"/>
          </a:xfrm>
          <a:prstGeom prst="rect">
            <a:avLst/>
          </a:prstGeom>
          <a:noFill/>
          <a:ln w="9525">
            <a:solidFill>
              <a:srgbClr val="943634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" name="图片 7" descr="未标题-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0"/>
          <a:stretch>
            <a:fillRect/>
          </a:stretch>
        </p:blipFill>
        <p:spPr>
          <a:xfrm>
            <a:off x="5447665" y="3140710"/>
            <a:ext cx="5005070" cy="1837055"/>
          </a:xfrm>
          <a:prstGeom prst="rect">
            <a:avLst/>
          </a:prstGeom>
          <a:noFill/>
          <a:ln w="12700">
            <a:solidFill>
              <a:srgbClr val="974706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39" grpId="0" bldLvl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任务描述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6428136" y="1987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8171529" y="33824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6524339" y="2876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6518941" y="3384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226456" y="40936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8205184" y="394441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79220" y="2060575"/>
            <a:ext cx="4352925" cy="3181985"/>
            <a:chOff x="1233714" y="2119085"/>
            <a:chExt cx="4717143" cy="3526971"/>
          </a:xfrm>
        </p:grpSpPr>
        <p:sp>
          <p:nvSpPr>
            <p:cNvPr id="13" name="矩形 12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1585436" y="3094238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" name="文本框 19"/>
            <p:cNvSpPr txBox="1"/>
            <p:nvPr/>
          </p:nvSpPr>
          <p:spPr>
            <a:xfrm>
              <a:off x="1452540" y="2133866"/>
              <a:ext cx="4029011" cy="107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en-US" altLang="zh-CN" sz="8800" baseline="12000" dirty="0">
                  <a:solidFill>
                    <a:srgbClr val="1DD1CB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  <a:sym typeface="+mn-ea"/>
                </a:rPr>
                <a:t>2. </a:t>
              </a:r>
              <a:r>
                <a: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日常生活图例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577395" y="3919928"/>
              <a:ext cx="4155749" cy="484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671945" y="2114550"/>
            <a:ext cx="4352290" cy="3199765"/>
            <a:chOff x="10507" y="3330"/>
            <a:chExt cx="6854" cy="5039"/>
          </a:xfrm>
        </p:grpSpPr>
        <p:sp>
          <p:nvSpPr>
            <p:cNvPr id="19" name="矩形 18"/>
            <p:cNvSpPr/>
            <p:nvPr/>
          </p:nvSpPr>
          <p:spPr>
            <a:xfrm>
              <a:off x="10507" y="3359"/>
              <a:ext cx="6855" cy="501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文本框 19"/>
            <p:cNvSpPr txBox="1"/>
            <p:nvPr>
              <p:custDataLst>
                <p:tags r:id="rId4"/>
              </p:custDataLst>
            </p:nvPr>
          </p:nvSpPr>
          <p:spPr>
            <a:xfrm>
              <a:off x="11052" y="3330"/>
              <a:ext cx="5855" cy="1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en-US" altLang="zh-CN" sz="8800" baseline="12000" dirty="0">
                  <a:solidFill>
                    <a:srgbClr val="1DD1CB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  <a:sym typeface="+mn-ea"/>
                </a:rPr>
                <a:t>      </a:t>
              </a:r>
              <a:r>
                <a: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任务描述</a:t>
              </a:r>
            </a:p>
          </p:txBody>
        </p:sp>
        <p:cxnSp>
          <p:nvCxnSpPr>
            <p:cNvPr id="14" name="直接连接符 13"/>
            <p:cNvCxnSpPr/>
            <p:nvPr>
              <p:custDataLst>
                <p:tags r:id="rId5"/>
              </p:custDataLst>
            </p:nvPr>
          </p:nvCxnSpPr>
          <p:spPr>
            <a:xfrm>
              <a:off x="10906" y="4694"/>
              <a:ext cx="5968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7" name="文本框 36"/>
          <p:cNvSpPr txBox="1"/>
          <p:nvPr/>
        </p:nvSpPr>
        <p:spPr>
          <a:xfrm>
            <a:off x="7164070" y="3009900"/>
            <a:ext cx="34855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    给出实物图片让学生先用语言去描述看到的图片内容，再尝试在纸上复原出刚刚描述的图片。</a:t>
            </a:r>
          </a:p>
          <a:p>
            <a:r>
              <a:rPr lang="zh-CN" altLang="zh-CN" sz="16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</a:p>
        </p:txBody>
      </p:sp>
      <p:pic>
        <p:nvPicPr>
          <p:cNvPr id="5" name="Picture 20" descr="63a0cc7f30e75484ca692f8ec334a7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 b="4533"/>
          <a:stretch>
            <a:fillRect/>
          </a:stretch>
        </p:blipFill>
        <p:spPr>
          <a:xfrm rot="10800000" flipH="1" flipV="1">
            <a:off x="2999740" y="4123055"/>
            <a:ext cx="2637790" cy="10902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17" descr="未标题-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 b="6664"/>
          <a:stretch>
            <a:fillRect/>
          </a:stretch>
        </p:blipFill>
        <p:spPr>
          <a:xfrm flipH="1">
            <a:off x="1487170" y="2947035"/>
            <a:ext cx="2782570" cy="1176020"/>
          </a:xfrm>
          <a:prstGeom prst="rect">
            <a:avLst/>
          </a:prstGeom>
          <a:noFill/>
          <a:ln w="9525">
            <a:solidFill>
              <a:srgbClr val="943634"/>
            </a:solidFill>
            <a:prstDash val="dash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ldLvl="0" animBg="1"/>
      <p:bldP spid="11" grpId="0" bldLvl="0" animBg="1"/>
      <p:bldP spid="39" grpId="0" bldLvl="0" animBg="1"/>
      <p:bldP spid="40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0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303010" y="1988820"/>
            <a:ext cx="4352925" cy="3501390"/>
          </a:xfrm>
          <a:prstGeom prst="rect">
            <a:avLst/>
          </a:pr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6543675" y="291084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433185" y="2045335"/>
            <a:ext cx="379222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buClrTx/>
              <a:buSzTx/>
              <a:buFontTx/>
              <a:defRPr/>
            </a:pPr>
            <a:r>
              <a:rPr lang="en-US" altLang="zh-CN" sz="8800" baseline="12000" dirty="0">
                <a:solidFill>
                  <a:srgbClr val="1DD1CB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charset="-122"/>
                <a:sym typeface="+mn-ea"/>
              </a:rPr>
              <a:t>2. </a:t>
            </a:r>
            <a:r>
              <a:rPr lang="zh-CN" altLang="en-US" sz="3600" kern="0" dirty="0">
                <a:solidFill>
                  <a:srgbClr val="78BEB9"/>
                </a:solidFill>
                <a:latin typeface="Britannic Bold" panose="020B0903060703020204" pitchFamily="34" charset="0"/>
                <a:sym typeface="+mn-ea"/>
              </a:rPr>
              <a:t>任务相关知识：</a:t>
            </a:r>
            <a:endParaRPr lang="en-US" altLang="zh-CN" sz="3600" baseline="12000" dirty="0">
              <a:solidFill>
                <a:srgbClr val="1DD1CB"/>
              </a:solidFill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19875" y="353949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01775" y="2004060"/>
            <a:ext cx="4352925" cy="3501390"/>
            <a:chOff x="2365" y="3156"/>
            <a:chExt cx="6855" cy="5514"/>
          </a:xfrm>
        </p:grpSpPr>
        <p:grpSp>
          <p:nvGrpSpPr>
            <p:cNvPr id="8" name="组合 7"/>
            <p:cNvGrpSpPr/>
            <p:nvPr/>
          </p:nvGrpSpPr>
          <p:grpSpPr>
            <a:xfrm>
              <a:off x="2365" y="3156"/>
              <a:ext cx="6855" cy="5514"/>
              <a:chOff x="1233714" y="2119085"/>
              <a:chExt cx="4717143" cy="3526971"/>
            </a:xfrm>
          </p:grpSpPr>
          <p:sp>
            <p:nvSpPr>
              <p:cNvPr id="12" name="矩形 11"/>
              <p:cNvSpPr/>
              <p:nvPr>
                <p:custDataLst>
                  <p:tags r:id="rId35"/>
                </p:custDataLst>
              </p:nvPr>
            </p:nvSpPr>
            <p:spPr>
              <a:xfrm>
                <a:off x="1233714" y="2119085"/>
                <a:ext cx="4717143" cy="3526971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lin ang="8100000" scaled="1"/>
                  <a:tileRect/>
                </a:gradFill>
                <a:prstDash val="solid"/>
                <a:miter lim="800000"/>
              </a:ln>
              <a:effectLst>
                <a:outerShdw blurRad="127000" dist="127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cxnSp>
            <p:nvCxnSpPr>
              <p:cNvPr id="13" name="直接连接符 12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1494603" y="3047528"/>
                <a:ext cx="4107107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5" name="矩形 14"/>
              <p:cNvSpPr/>
              <p:nvPr>
                <p:custDataLst>
                  <p:tags r:id="rId37"/>
                </p:custDataLst>
              </p:nvPr>
            </p:nvSpPr>
            <p:spPr>
              <a:xfrm>
                <a:off x="1577395" y="3681323"/>
                <a:ext cx="4155749" cy="484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defRPr/>
                </a:pPr>
                <a:endPara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6" name="文本框 26"/>
            <p:cNvSpPr txBox="1"/>
            <p:nvPr>
              <p:custDataLst>
                <p:tags r:id="rId34"/>
              </p:custDataLst>
            </p:nvPr>
          </p:nvSpPr>
          <p:spPr>
            <a:xfrm>
              <a:off x="2655" y="3218"/>
              <a:ext cx="6254" cy="1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en-US" altLang="zh-CN" sz="8800" baseline="12000" dirty="0">
                  <a:solidFill>
                    <a:srgbClr val="1DD1CB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  <a:sym typeface="+mn-ea"/>
                </a:rPr>
                <a:t>1. </a:t>
              </a:r>
              <a:r>
                <a: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任务方案制定：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938" y="4647"/>
              <a:ext cx="5774" cy="3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altLang="zh-CN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将班级学生分组，5人为一组，递推形式生成组长，使每个人都有锻炼、组织、协调和管理能力的机会。</a:t>
              </a:r>
            </a:p>
            <a:p>
              <a:pPr indent="0" fontAlgn="auto">
                <a:lnSpc>
                  <a:spcPct val="150000"/>
                </a:lnSpc>
              </a:pPr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</a:t>
              </a:r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按照任务书要求和获取的信息，把任务分解，制定任务计划，分派任务，填写任务评价表。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 flipV="1">
            <a:off x="6527800" y="3692525"/>
            <a:ext cx="4048125" cy="148590"/>
            <a:chOff x="534438" y="3368953"/>
            <a:chExt cx="10944224" cy="438144"/>
          </a:xfrm>
          <a:solidFill>
            <a:sysClr val="window" lastClr="FFFFFF">
              <a:lumMod val="65000"/>
            </a:sysClr>
          </a:solidFill>
        </p:grpSpPr>
        <p:sp>
          <p:nvSpPr>
            <p:cNvPr id="75" name="矩形 74"/>
            <p:cNvSpPr/>
            <p:nvPr>
              <p:custDataLst>
                <p:tags r:id="rId26"/>
              </p:custDataLst>
            </p:nvPr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80" name="矩形 79"/>
              <p:cNvSpPr/>
              <p:nvPr>
                <p:custDataLst>
                  <p:tags r:id="rId27"/>
                </p:custDataLst>
              </p:nvPr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7" name="矩形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8" name="矩形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9" name="矩形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" name="矩形 80"/>
              <p:cNvSpPr/>
              <p:nvPr>
                <p:custDataLst>
                  <p:tags r:id="rId31"/>
                </p:custDataLst>
              </p:nvPr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2" name="矩形 81"/>
              <p:cNvSpPr/>
              <p:nvPr>
                <p:custDataLst>
                  <p:tags r:id="rId32"/>
                </p:custDataLst>
              </p:nvPr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3" name="等腰三角形 82"/>
              <p:cNvSpPr/>
              <p:nvPr>
                <p:custDataLst>
                  <p:tags r:id="rId33"/>
                </p:custDataLst>
              </p:nvPr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6608445" y="3403600"/>
            <a:ext cx="3729355" cy="692785"/>
            <a:chOff x="10407" y="5360"/>
            <a:chExt cx="5873" cy="1091"/>
          </a:xfrm>
        </p:grpSpPr>
        <p:grpSp>
          <p:nvGrpSpPr>
            <p:cNvPr id="130" name="组合 129"/>
            <p:cNvGrpSpPr/>
            <p:nvPr/>
          </p:nvGrpSpPr>
          <p:grpSpPr>
            <a:xfrm>
              <a:off x="10407" y="5393"/>
              <a:ext cx="1170" cy="1058"/>
              <a:chOff x="11754" y="6220"/>
              <a:chExt cx="1170" cy="1058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11868" y="6220"/>
                <a:ext cx="1056" cy="1058"/>
                <a:chOff x="7800" y="4494"/>
                <a:chExt cx="1056" cy="1058"/>
              </a:xfrm>
            </p:grpSpPr>
            <p:sp>
              <p:nvSpPr>
                <p:cNvPr id="106" name="任意多边形 83"/>
                <p:cNvSpPr/>
                <p:nvPr>
                  <p:custDataLst>
                    <p:tags r:id="rId24"/>
                  </p:custDataLst>
                </p:nvPr>
              </p:nvSpPr>
              <p:spPr>
                <a:xfrm rot="16377237">
                  <a:off x="7799" y="4495"/>
                  <a:ext cx="1058" cy="105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椭圆 80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7944" y="4637"/>
                  <a:ext cx="774" cy="77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9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115" name="组合 114"/>
              <p:cNvGrpSpPr/>
              <p:nvPr/>
            </p:nvGrpSpPr>
            <p:grpSpPr>
              <a:xfrm>
                <a:off x="11754" y="6363"/>
                <a:ext cx="315" cy="297"/>
                <a:chOff x="1589596" y="810715"/>
                <a:chExt cx="2340698" cy="2345431"/>
              </a:xfrm>
            </p:grpSpPr>
            <p:grpSp>
              <p:nvGrpSpPr>
                <p:cNvPr id="116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17" name="任意多边形 82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8" name="任意多边形 83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9" name="椭圆 80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0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</a:p>
              </p:txBody>
            </p:sp>
          </p:grpSp>
        </p:grpSp>
        <p:grpSp>
          <p:nvGrpSpPr>
            <p:cNvPr id="32" name="组合 31"/>
            <p:cNvGrpSpPr/>
            <p:nvPr/>
          </p:nvGrpSpPr>
          <p:grpSpPr>
            <a:xfrm>
              <a:off x="10665" y="5360"/>
              <a:ext cx="5615" cy="1059"/>
              <a:chOff x="10665" y="5360"/>
              <a:chExt cx="5615" cy="1059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11905" y="5360"/>
                <a:ext cx="1170" cy="1058"/>
                <a:chOff x="11754" y="6220"/>
                <a:chExt cx="1170" cy="1058"/>
              </a:xfrm>
            </p:grpSpPr>
            <p:grpSp>
              <p:nvGrpSpPr>
                <p:cNvPr id="132" name="组合 131"/>
                <p:cNvGrpSpPr/>
                <p:nvPr/>
              </p:nvGrpSpPr>
              <p:grpSpPr>
                <a:xfrm>
                  <a:off x="11868" y="6220"/>
                  <a:ext cx="1056" cy="1058"/>
                  <a:chOff x="7800" y="4494"/>
                  <a:chExt cx="1056" cy="1058"/>
                </a:xfrm>
              </p:grpSpPr>
              <p:sp>
                <p:nvSpPr>
                  <p:cNvPr id="133" name="任意多边形 83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 rot="16377237">
                    <a:off x="7799" y="4495"/>
                    <a:ext cx="1058" cy="105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" name="椭圆 80"/>
                  <p:cNvSpPr/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7944" y="4637"/>
                    <a:ext cx="774" cy="77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135" name="组合 134"/>
                <p:cNvGrpSpPr/>
                <p:nvPr/>
              </p:nvGrpSpPr>
              <p:grpSpPr>
                <a:xfrm>
                  <a:off x="11754" y="6363"/>
                  <a:ext cx="315" cy="297"/>
                  <a:chOff x="1589596" y="810715"/>
                  <a:chExt cx="2340698" cy="2345431"/>
                </a:xfrm>
              </p:grpSpPr>
              <p:grpSp>
                <p:nvGrpSpPr>
                  <p:cNvPr id="136" name="组合 79"/>
                  <p:cNvGrpSpPr/>
                  <p:nvPr/>
                </p:nvGrpSpPr>
                <p:grpSpPr bwMode="auto">
                  <a:xfrm>
                    <a:off x="1589596" y="810715"/>
                    <a:ext cx="2340698" cy="2345431"/>
                    <a:chOff x="6379729" y="2488774"/>
                    <a:chExt cx="2513016" cy="2513016"/>
                  </a:xfrm>
                </p:grpSpPr>
                <p:sp>
                  <p:nvSpPr>
                    <p:cNvPr id="137" name="任意多边形 82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 rot="3738964">
                      <a:off x="6379729" y="2488774"/>
                      <a:ext cx="2513016" cy="2513016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7000">
                          <a:srgbClr val="FFFFFF"/>
                        </a:gs>
                        <a:gs pos="88000">
                          <a:srgbClr val="FFFFFF">
                            <a:lumMod val="72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outerShdw blurRad="127000" dist="63500" dir="7380000" sx="102000" sy="102000" algn="tr" rotWithShape="0">
                        <a:prstClr val="black">
                          <a:alpha val="39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913765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8" name="任意多边形 83"/>
                    <p:cNvSpPr/>
                    <p:nvPr>
                      <p:custDataLst>
                        <p:tags r:id="rId18"/>
                      </p:custDataLst>
                    </p:nvPr>
                  </p:nvSpPr>
                  <p:spPr>
                    <a:xfrm rot="16377237">
                      <a:off x="6409518" y="2506880"/>
                      <a:ext cx="2476803" cy="2476800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9000">
                          <a:srgbClr val="FFFFFF"/>
                        </a:gs>
                        <a:gs pos="98000">
                          <a:srgbClr val="FFFFFF">
                            <a:lumMod val="75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softEdge rad="0"/>
                    </a:effectLst>
                  </p:spPr>
                  <p:txBody>
                    <a:bodyPr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defTabSz="913765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39" name="椭圆 80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1932719" y="1141999"/>
                    <a:ext cx="1691508" cy="169493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CN" sz="1000" kern="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2</a:t>
                    </a:r>
                  </a:p>
                </p:txBody>
              </p:sp>
            </p:grpSp>
          </p:grpSp>
          <p:grpSp>
            <p:nvGrpSpPr>
              <p:cNvPr id="140" name="组合 139"/>
              <p:cNvGrpSpPr/>
              <p:nvPr/>
            </p:nvGrpSpPr>
            <p:grpSpPr>
              <a:xfrm>
                <a:off x="13491" y="5360"/>
                <a:ext cx="1170" cy="1058"/>
                <a:chOff x="11754" y="6220"/>
                <a:chExt cx="1170" cy="1058"/>
              </a:xfrm>
            </p:grpSpPr>
            <p:grpSp>
              <p:nvGrpSpPr>
                <p:cNvPr id="141" name="组合 140"/>
                <p:cNvGrpSpPr/>
                <p:nvPr/>
              </p:nvGrpSpPr>
              <p:grpSpPr>
                <a:xfrm>
                  <a:off x="11868" y="6220"/>
                  <a:ext cx="1056" cy="1058"/>
                  <a:chOff x="7800" y="4494"/>
                  <a:chExt cx="1056" cy="1058"/>
                </a:xfrm>
              </p:grpSpPr>
              <p:sp>
                <p:nvSpPr>
                  <p:cNvPr id="142" name="任意多边形 83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 rot="16377237">
                    <a:off x="7799" y="4495"/>
                    <a:ext cx="1058" cy="105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" name="椭圆 80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7944" y="4637"/>
                    <a:ext cx="774" cy="77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144" name="组合 143"/>
                <p:cNvGrpSpPr/>
                <p:nvPr/>
              </p:nvGrpSpPr>
              <p:grpSpPr>
                <a:xfrm>
                  <a:off x="11754" y="6363"/>
                  <a:ext cx="315" cy="297"/>
                  <a:chOff x="1589596" y="810715"/>
                  <a:chExt cx="2340698" cy="2345431"/>
                </a:xfrm>
              </p:grpSpPr>
              <p:grpSp>
                <p:nvGrpSpPr>
                  <p:cNvPr id="145" name="组合 79"/>
                  <p:cNvGrpSpPr/>
                  <p:nvPr/>
                </p:nvGrpSpPr>
                <p:grpSpPr bwMode="auto">
                  <a:xfrm>
                    <a:off x="1589596" y="810715"/>
                    <a:ext cx="2340698" cy="2345431"/>
                    <a:chOff x="6379729" y="2488774"/>
                    <a:chExt cx="2513016" cy="2513016"/>
                  </a:xfrm>
                </p:grpSpPr>
                <p:sp>
                  <p:nvSpPr>
                    <p:cNvPr id="146" name="任意多边形 82"/>
                    <p:cNvSpPr/>
                    <p:nvPr>
                      <p:custDataLst>
                        <p:tags r:id="rId12"/>
                      </p:custDataLst>
                    </p:nvPr>
                  </p:nvSpPr>
                  <p:spPr>
                    <a:xfrm rot="3738964">
                      <a:off x="6379729" y="2488774"/>
                      <a:ext cx="2513016" cy="2513016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7000">
                          <a:srgbClr val="FFFFFF"/>
                        </a:gs>
                        <a:gs pos="88000">
                          <a:srgbClr val="FFFFFF">
                            <a:lumMod val="72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outerShdw blurRad="127000" dist="63500" dir="7380000" sx="102000" sy="102000" algn="tr" rotWithShape="0">
                        <a:prstClr val="black">
                          <a:alpha val="39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913765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7" name="任意多边形 83"/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 rot="16377237">
                      <a:off x="6409518" y="2506880"/>
                      <a:ext cx="2476803" cy="2476800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9000">
                          <a:srgbClr val="FFFFFF"/>
                        </a:gs>
                        <a:gs pos="98000">
                          <a:srgbClr val="FFFFFF">
                            <a:lumMod val="75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softEdge rad="0"/>
                    </a:effectLst>
                  </p:spPr>
                  <p:txBody>
                    <a:bodyPr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defTabSz="913765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48" name="椭圆 80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1932719" y="1141999"/>
                    <a:ext cx="1691508" cy="169493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CN" sz="1000" kern="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3</a:t>
                    </a:r>
                  </a:p>
                </p:txBody>
              </p:sp>
            </p:grpSp>
          </p:grpSp>
          <p:grpSp>
            <p:nvGrpSpPr>
              <p:cNvPr id="149" name="组合 148"/>
              <p:cNvGrpSpPr/>
              <p:nvPr/>
            </p:nvGrpSpPr>
            <p:grpSpPr>
              <a:xfrm>
                <a:off x="15030" y="5361"/>
                <a:ext cx="1170" cy="1058"/>
                <a:chOff x="11754" y="6220"/>
                <a:chExt cx="1170" cy="1058"/>
              </a:xfrm>
            </p:grpSpPr>
            <p:grpSp>
              <p:nvGrpSpPr>
                <p:cNvPr id="150" name="组合 149"/>
                <p:cNvGrpSpPr/>
                <p:nvPr/>
              </p:nvGrpSpPr>
              <p:grpSpPr>
                <a:xfrm>
                  <a:off x="11868" y="6220"/>
                  <a:ext cx="1056" cy="1058"/>
                  <a:chOff x="7800" y="4494"/>
                  <a:chExt cx="1056" cy="1058"/>
                </a:xfrm>
              </p:grpSpPr>
              <p:sp>
                <p:nvSpPr>
                  <p:cNvPr id="151" name="任意多边形 83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 rot="16377237">
                    <a:off x="7799" y="4495"/>
                    <a:ext cx="1058" cy="105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" name="椭圆 80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7944" y="4637"/>
                    <a:ext cx="774" cy="77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11754" y="6363"/>
                  <a:ext cx="315" cy="297"/>
                  <a:chOff x="1589596" y="810715"/>
                  <a:chExt cx="2340698" cy="2345431"/>
                </a:xfrm>
              </p:grpSpPr>
              <p:grpSp>
                <p:nvGrpSpPr>
                  <p:cNvPr id="154" name="组合 79"/>
                  <p:cNvGrpSpPr/>
                  <p:nvPr/>
                </p:nvGrpSpPr>
                <p:grpSpPr bwMode="auto">
                  <a:xfrm>
                    <a:off x="1589596" y="810715"/>
                    <a:ext cx="2340698" cy="2345431"/>
                    <a:chOff x="6379729" y="2488774"/>
                    <a:chExt cx="2513016" cy="2513016"/>
                  </a:xfrm>
                </p:grpSpPr>
                <p:sp>
                  <p:nvSpPr>
                    <p:cNvPr id="155" name="任意多边形 82"/>
                    <p:cNvSpPr/>
                    <p:nvPr>
                      <p:custDataLst>
                        <p:tags r:id="rId7"/>
                      </p:custDataLst>
                    </p:nvPr>
                  </p:nvSpPr>
                  <p:spPr>
                    <a:xfrm rot="3738964">
                      <a:off x="6379729" y="2488774"/>
                      <a:ext cx="2513016" cy="2513016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7000">
                          <a:srgbClr val="FFFFFF"/>
                        </a:gs>
                        <a:gs pos="88000">
                          <a:srgbClr val="FFFFFF">
                            <a:lumMod val="72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outerShdw blurRad="127000" dist="63500" dir="7380000" sx="102000" sy="102000" algn="tr" rotWithShape="0">
                        <a:prstClr val="black">
                          <a:alpha val="39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913765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6" name="任意多边形 83"/>
                    <p:cNvSpPr/>
                    <p:nvPr>
                      <p:custDataLst>
                        <p:tags r:id="rId8"/>
                      </p:custDataLst>
                    </p:nvPr>
                  </p:nvSpPr>
                  <p:spPr>
                    <a:xfrm rot="16377237">
                      <a:off x="6409518" y="2506880"/>
                      <a:ext cx="2476803" cy="2476800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9000">
                          <a:srgbClr val="FFFFFF"/>
                        </a:gs>
                        <a:gs pos="98000">
                          <a:srgbClr val="FFFFFF">
                            <a:lumMod val="75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softEdge rad="0"/>
                    </a:effectLst>
                  </p:spPr>
                  <p:txBody>
                    <a:bodyPr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defTabSz="913765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57" name="椭圆 80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1932719" y="1141999"/>
                    <a:ext cx="1691508" cy="169493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CN" sz="1000" kern="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4</a:t>
                    </a:r>
                  </a:p>
                </p:txBody>
              </p:sp>
            </p:grpSp>
          </p:grpSp>
          <p:sp>
            <p:nvSpPr>
              <p:cNvPr id="158" name="文本框 157"/>
              <p:cNvSpPr txBox="1"/>
              <p:nvPr/>
            </p:nvSpPr>
            <p:spPr>
              <a:xfrm>
                <a:off x="10665" y="5635"/>
                <a:ext cx="97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>
                    <a:solidFill>
                      <a:schemeClr val="bg1"/>
                    </a:solidFill>
                  </a:rPr>
                  <a:t>含义</a:t>
                </a:r>
              </a:p>
              <a:p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文本框 158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208" y="5598"/>
                <a:ext cx="97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>
                    <a:solidFill>
                      <a:schemeClr val="bg1"/>
                    </a:solidFill>
                  </a:rPr>
                  <a:t>特点</a:t>
                </a:r>
              </a:p>
              <a:p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文本框 159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3810" y="5588"/>
                <a:ext cx="976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>
                    <a:solidFill>
                      <a:schemeClr val="bg1"/>
                    </a:solidFill>
                  </a:rPr>
                  <a:t>作用</a:t>
                </a:r>
              </a:p>
            </p:txBody>
          </p:sp>
          <p:sp>
            <p:nvSpPr>
              <p:cNvPr id="161" name="文本框 160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5304" y="5585"/>
                <a:ext cx="976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 smtClean="0">
                    <a:solidFill>
                      <a:schemeClr val="bg1"/>
                    </a:solidFill>
                  </a:rPr>
                  <a:t>分类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350000" y="2020044"/>
            <a:ext cx="4439920" cy="3501390"/>
            <a:chOff x="1182104" y="2119085"/>
            <a:chExt cx="4811417" cy="3526971"/>
          </a:xfrm>
        </p:grpSpPr>
        <p:sp>
          <p:nvSpPr>
            <p:cNvPr id="19" name="矩形 18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494603" y="3047528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8" name="文本框 26"/>
            <p:cNvSpPr txBox="1"/>
            <p:nvPr/>
          </p:nvSpPr>
          <p:spPr>
            <a:xfrm>
              <a:off x="1182104" y="2176013"/>
              <a:ext cx="4811417" cy="83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400" b="1" kern="0" dirty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简笔画的定义</a:t>
              </a:r>
            </a:p>
            <a:p>
              <a:pPr defTabSz="913765">
                <a:defRPr/>
              </a:pPr>
              <a:r>
                <a:rPr lang="zh-CN" altLang="en-US" sz="2400" kern="0" dirty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en-US" altLang="zh-CN" sz="2400" kern="0" dirty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kern="0" dirty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含义</a:t>
              </a:r>
              <a:r>
                <a:rPr lang="zh-CN" altLang="en-US" sz="2400" kern="0" dirty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、特点、作用、分类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577395" y="3681323"/>
              <a:ext cx="4155749" cy="484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38290" y="2996565"/>
            <a:ext cx="3789680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zh-CN" altLang="zh-CN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简</a:t>
            </a:r>
            <a:r>
              <a:rPr lang="zh-CN" altLang="zh-CN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笔画，是指运用简洁洗练的笔法，概括地勾画出物象的基本形状和主要特征，是一种简明扼要地表情达意的绘画形式。</a:t>
            </a:r>
            <a:endParaRPr lang="zh-CN" altLang="en-US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1568506" y="1165635"/>
            <a:ext cx="235331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问题导入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pic>
        <p:nvPicPr>
          <p:cNvPr id="37" name="图片 36"/>
          <p:cNvPicPr/>
          <p:nvPr/>
        </p:nvPicPr>
        <p:blipFill>
          <a:blip r:embed="rId12"/>
          <a:stretch>
            <a:fillRect/>
          </a:stretch>
        </p:blipFill>
        <p:spPr>
          <a:xfrm>
            <a:off x="763844" y="2193527"/>
            <a:ext cx="5267325" cy="27228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rot="15979270" flipH="1">
            <a:off x="8953867" y="2469153"/>
            <a:ext cx="4032071" cy="3736456"/>
          </a:xfrm>
          <a:prstGeom prst="rect">
            <a:avLst/>
          </a:prstGeom>
        </p:spPr>
      </p:pic>
      <p:sp>
        <p:nvSpPr>
          <p:cNvPr id="15" name="任意多边形 14"/>
          <p:cNvSpPr/>
          <p:nvPr>
            <p:custDataLst>
              <p:tags r:id="rId3"/>
            </p:custDataLst>
          </p:nvPr>
        </p:nvSpPr>
        <p:spPr>
          <a:xfrm>
            <a:off x="6158845" y="1815698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en-US" altLang="zh-CN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概括起来就是“平面、几何、概括、</a:t>
            </a:r>
            <a:endParaRPr lang="en-US" altLang="zh-CN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913765">
              <a:lnSpc>
                <a:spcPct val="150000"/>
              </a:lnSpc>
              <a:defRPr/>
            </a:pPr>
            <a:r>
              <a:rPr lang="zh-CN" altLang="zh-CN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形象、简练、实用、易学好记”</a:t>
            </a:r>
            <a:r>
              <a:rPr lang="zh-CN" altLang="en-US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166485" y="2022857"/>
            <a:ext cx="4699635" cy="1334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3765">
              <a:defRPr/>
            </a:pPr>
            <a:r>
              <a:rPr lang="zh-CN" altLang="en-US" sz="2400" b="1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简笔画的特点</a:t>
            </a:r>
            <a:endParaRPr lang="en-US" altLang="zh-CN" sz="2400" b="1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913765">
              <a:defRPr/>
            </a:pPr>
            <a:r>
              <a:rPr lang="en-US" altLang="zh-CN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含义、</a:t>
            </a:r>
            <a:r>
              <a:rPr lang="zh-CN" altLang="en-US" sz="2400" b="1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</a:t>
            </a:r>
            <a:r>
              <a:rPr lang="zh-CN" altLang="en-US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、作用、分类</a:t>
            </a:r>
            <a:endParaRPr lang="zh-CN" altLang="en-US" sz="2400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defRPr/>
            </a:pPr>
            <a:endParaRPr lang="zh-CN" altLang="en-US" sz="2400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38925" y="2853055"/>
            <a:ext cx="3788410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en-US" altLang="zh-CN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en-US" altLang="zh-CN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1568506" y="1165635"/>
            <a:ext cx="235331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问题导入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52" y="1871979"/>
            <a:ext cx="3863950" cy="163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54" y="3645024"/>
            <a:ext cx="3849048" cy="174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15" name="任意多边形 14"/>
          <p:cNvSpPr/>
          <p:nvPr>
            <p:custDataLst>
              <p:tags r:id="rId3"/>
            </p:custDataLst>
          </p:nvPr>
        </p:nvSpPr>
        <p:spPr>
          <a:xfrm>
            <a:off x="6167120" y="1917699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169025" y="2060575"/>
            <a:ext cx="4688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简笔画</a:t>
            </a:r>
            <a:r>
              <a:rPr lang="zh-CN" altLang="en-US" sz="24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400" b="1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</a:t>
            </a:r>
            <a:endParaRPr lang="en-US" altLang="zh-CN" sz="2400" b="1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913765">
              <a:defRPr/>
            </a:pPr>
            <a:r>
              <a:rPr lang="en-US" altLang="zh-CN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含义、特点、</a:t>
            </a:r>
            <a:r>
              <a:rPr lang="zh-CN" altLang="en-US" sz="2400" b="1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</a:t>
            </a:r>
            <a:r>
              <a:rPr lang="zh-CN" altLang="en-US" sz="2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、分类</a:t>
            </a:r>
            <a:endParaRPr lang="zh-CN" altLang="en-US" sz="2400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9616" y="2924944"/>
            <a:ext cx="3588354" cy="22936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765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激发</a:t>
            </a:r>
            <a:r>
              <a:rPr lang="zh-CN" altLang="en-US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学习兴趣。</a:t>
            </a:r>
          </a:p>
          <a:p>
            <a:pPr defTabSz="913765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吸引学生的注意力，增强记忆，提高学习效率，活跃课堂气氛</a:t>
            </a:r>
            <a:r>
              <a:rPr lang="zh-CN" altLang="zh-CN" sz="16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6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提高学生的理解能力</a:t>
            </a:r>
            <a:r>
              <a:rPr lang="zh-CN" altLang="zh-CN" sz="16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600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lnSpc>
                <a:spcPct val="150000"/>
              </a:lnSpc>
              <a:defRPr/>
            </a:pPr>
            <a:r>
              <a:rPr lang="en-US" altLang="zh-CN" sz="16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简笔画可以锻炼学生的观察能力和语言表达能力。</a:t>
            </a:r>
            <a:endParaRPr lang="en-US" altLang="zh-CN" sz="16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lnSpc>
                <a:spcPct val="150000"/>
              </a:lnSpc>
              <a:defRPr/>
            </a:pPr>
            <a:endParaRPr lang="zh-CN" altLang="en-US" sz="16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765">
              <a:lnSpc>
                <a:spcPct val="150000"/>
              </a:lnSpc>
              <a:defRPr/>
            </a:pPr>
            <a:endParaRPr lang="zh-CN" altLang="en-US" sz="1600" kern="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1568506" y="1165635"/>
            <a:ext cx="2378074" cy="677036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入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5" name="图片 4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5520" y="1934827"/>
            <a:ext cx="4176464" cy="3355357"/>
          </a:xfrm>
          <a:prstGeom prst="rect">
            <a:avLst/>
          </a:prstGeom>
          <a:solidFill>
            <a:srgbClr val="C0504D"/>
          </a:solidFill>
          <a:ln w="38100">
            <a:solidFill>
              <a:srgbClr val="EEECE1"/>
            </a:solidFill>
            <a:miter lim="800000"/>
            <a:headEnd/>
            <a:tailEnd/>
          </a:ln>
          <a:effectLst>
            <a:outerShdw dist="107763" dir="2700000" algn="ctr" rotWithShape="0">
              <a:srgbClr val="0D0D0D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4e94153b-44b8-437b-9611-4579c73e30d6"/>
  <p:tag name="COMMONDATA" val="eyJoZGlkIjoiNmNkNTVmZGM3ZGE1NmM0ZjUxN2QzNWRkOWZjNThjMDYifQ=="/>
  <p:tag name="commondata" val="eyJoZGlkIjoiYWEwZDhkODExZTZmMjU2MDllOGYzMWJlY2MwYjUyM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TextBox 11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0545"/>
  <p:tag name="KSO_WM_SPECIAL_SOURCE" val="bdnul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Oval 5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TextBox 1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d5699c1-2c32-457f-b132-31a999827f6d}"/>
  <p:tag name="TABLE_ENDDRAG_ORIGIN_RECT" val="260*253"/>
  <p:tag name="TABLE_ENDDRAG_RECT" val="342*224*260*253"/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Oval 5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TextBox 11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6"/>
  <p:tag name="KSO_WM_SLIDE_INDEX" val="6"/>
  <p:tag name="KSO_WM_SLIDE_ITEM_CNT" val="0"/>
  <p:tag name="KSO_WM_SLIDE_TYPE" val="text"/>
  <p:tag name="KSO_WM_BEAUTIFY_FLAG" val="#wm#"/>
  <p:tag name="KSO_WM_SPECIAL_SOURCE" val="bdnul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Oval 5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9"/>
  <p:tag name="KSO_WM_SLIDE_INDEX" val="19"/>
  <p:tag name="KSO_WM_SLIDE_ITEM_CNT" val="0"/>
  <p:tag name="KSO_WM_SLIDE_TYPE" val="text"/>
  <p:tag name="KSO_WM_BEAUTIFY_FLAG" val="#wm#"/>
  <p:tag name="KSO_WM_SPECIAL_SOURCE" val="bdnul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TextBox 11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0545"/>
  <p:tag name="KSO_WM_SPECIAL_SOURCE" val="bdnul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setag"/>
  <p:tag name="KSO_WM_TEMPLATE_INDEX" val="2016126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9"/>
  <p:tag name="KSO_WM_SLIDE_INDEX" val="19"/>
  <p:tag name="KSO_WM_SLIDE_ITEM_CNT" val="0"/>
  <p:tag name="KSO_WM_SLIDE_TYPE" val="text"/>
  <p:tag name="KSO_WM_BEAUTIFY_FLAG" val="#wm#"/>
  <p:tag name="KSO_WM_SPECIAL_SOURCE" val="bdnul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2"/>
  <p:tag name="KSO_WM_SLIDE_INDEX" val="2"/>
  <p:tag name="KSO_WM_SLIDE_ITEM_CNT" val="0"/>
  <p:tag name="KSO_WM_SLIDE_TYPE" val="text"/>
  <p:tag name="KSO_WM_BEAUTIFY_FLAG" val="#wm#"/>
  <p:tag name="KSO_WM_SPECIAL_SOURCE" val="bdnul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49"/>
  <p:tag name="KSO_WM_SLIDE_INDEX" val="49"/>
  <p:tag name="KSO_WM_SLIDE_ITEM_CNT" val="0"/>
  <p:tag name="KSO_WM_SLIDE_TYPE" val="endPage"/>
  <p:tag name="KSO_WM_BEAUTIFY_FLAG" val="#wm#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setag"/>
  <p:tag name="KSO_WM_TEMPLATE_INDEX" val="2016126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"/>
  <p:tag name="KSO_WM_SLIDE_INDEX" val="1"/>
  <p:tag name="KSO_WM_SLIDE_ITEM_CNT" val="0"/>
  <p:tag name="KSO_WM_SLIDE_TYPE" val="title"/>
  <p:tag name="KSO_WM_TEMPLATE_THUMBS_INDEX" val="1、2、3、4、6、9、12、17、19、21、26、33、38、46、49"/>
  <p:tag name="KSO_WM_BEAUTIFY_FLAG" val="#wm#"/>
  <p:tag name="KSO_WM_SLIDE_MODEL_TYPE" val="cover"/>
  <p:tag name="KSO_WM_SPECIAL_SOURCE" val="bdnul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8"/>
  <p:tag name="KSO_WM_SLIDE_INDEX" val="8"/>
  <p:tag name="KSO_WM_SLIDE_ITEM_CNT" val="0"/>
  <p:tag name="KSO_WM_SLIDE_TYPE" val="text"/>
  <p:tag name="KSO_WM_BEAUTIFY_FLAG" val="#wm#"/>
  <p:tag name="KSO_WM_SPECIAL_SOURCE" val="bdnul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3"/>
  <p:tag name="KSO_WM_SLIDE_INDEX" val="3"/>
  <p:tag name="KSO_WM_SLIDE_ITEM_CNT" val="0"/>
  <p:tag name="KSO_WM_SLIDE_TYPE" val="contents"/>
  <p:tag name="KSO_WM_BEAUTIFY_FLAG" val="#wm#"/>
  <p:tag name="KSO_WM_SPECIAL_SOURCE" val="bdnul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TextBox 2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Oval 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202916"/>
  <p:tag name="MH_LIBRARY" val="GRAPHIC"/>
  <p:tag name="MH_ORDER" val="Oval 5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0545"/>
  <p:tag name="KSO_WM_SPECIAL_SOURCE" val="bdnul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------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1011</Words>
  <Application>Microsoft Office PowerPoint</Application>
  <PresentationFormat>自定义</PresentationFormat>
  <Paragraphs>261</Paragraphs>
  <Slides>33</Slides>
  <Notes>33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任务一  认识简笔画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 奇 的 衍 纸</dc:title>
  <dc:creator>Administrator</dc:creator>
  <cp:lastModifiedBy>user</cp:lastModifiedBy>
  <cp:revision>219</cp:revision>
  <dcterms:created xsi:type="dcterms:W3CDTF">2020-01-28T06:40:00Z</dcterms:created>
  <dcterms:modified xsi:type="dcterms:W3CDTF">2024-02-22T14:27:44Z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67D102DAE2BD4B1B93481D8F8A5EAC17_13</vt:lpwstr>
  </property>
</Properties>
</file>